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18" r:id="rId2"/>
    <p:sldId id="256" r:id="rId3"/>
    <p:sldId id="321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3A38791-2F44-40EA-A1C7-3A54A9E66CCB}" v="5" dt="2021-12-05T06:13:27.35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158" autoAdjust="0"/>
    <p:restoredTop sz="94660"/>
  </p:normalViewPr>
  <p:slideViewPr>
    <p:cSldViewPr snapToGrid="0">
      <p:cViewPr>
        <p:scale>
          <a:sx n="90" d="100"/>
          <a:sy n="90" d="100"/>
        </p:scale>
        <p:origin x="6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10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chael Tan" userId="de52a073-d8e6-4e5e-bcc0-5ea38f982969" providerId="ADAL" clId="{D3A38791-2F44-40EA-A1C7-3A54A9E66CCB}"/>
    <pc:docChg chg="custSel delSld modSld">
      <pc:chgData name="Michael Tan" userId="de52a073-d8e6-4e5e-bcc0-5ea38f982969" providerId="ADAL" clId="{D3A38791-2F44-40EA-A1C7-3A54A9E66CCB}" dt="2021-12-05T11:05:52.436" v="345" actId="5793"/>
      <pc:docMkLst>
        <pc:docMk/>
      </pc:docMkLst>
      <pc:sldChg chg="modSp mod">
        <pc:chgData name="Michael Tan" userId="de52a073-d8e6-4e5e-bcc0-5ea38f982969" providerId="ADAL" clId="{D3A38791-2F44-40EA-A1C7-3A54A9E66CCB}" dt="2021-12-05T06:09:28.185" v="28" actId="20577"/>
        <pc:sldMkLst>
          <pc:docMk/>
          <pc:sldMk cId="2444836053" sldId="256"/>
        </pc:sldMkLst>
        <pc:spChg chg="mod">
          <ac:chgData name="Michael Tan" userId="de52a073-d8e6-4e5e-bcc0-5ea38f982969" providerId="ADAL" clId="{D3A38791-2F44-40EA-A1C7-3A54A9E66CCB}" dt="2021-12-05T06:09:28.185" v="28" actId="20577"/>
          <ac:spMkLst>
            <pc:docMk/>
            <pc:sldMk cId="2444836053" sldId="256"/>
            <ac:spMk id="4" creationId="{E3DF4A1B-4D81-44CF-933E-DB2D44BA1C62}"/>
          </ac:spMkLst>
        </pc:spChg>
      </pc:sldChg>
      <pc:sldChg chg="del">
        <pc:chgData name="Michael Tan" userId="de52a073-d8e6-4e5e-bcc0-5ea38f982969" providerId="ADAL" clId="{D3A38791-2F44-40EA-A1C7-3A54A9E66CCB}" dt="2021-12-05T06:19:07.469" v="341" actId="2696"/>
        <pc:sldMkLst>
          <pc:docMk/>
          <pc:sldMk cId="2938851208" sldId="257"/>
        </pc:sldMkLst>
      </pc:sldChg>
      <pc:sldChg chg="del">
        <pc:chgData name="Michael Tan" userId="de52a073-d8e6-4e5e-bcc0-5ea38f982969" providerId="ADAL" clId="{D3A38791-2F44-40EA-A1C7-3A54A9E66CCB}" dt="2021-12-05T06:19:22.940" v="342" actId="2696"/>
        <pc:sldMkLst>
          <pc:docMk/>
          <pc:sldMk cId="2350680420" sldId="279"/>
        </pc:sldMkLst>
      </pc:sldChg>
      <pc:sldChg chg="modSp mod">
        <pc:chgData name="Michael Tan" userId="de52a073-d8e6-4e5e-bcc0-5ea38f982969" providerId="ADAL" clId="{D3A38791-2F44-40EA-A1C7-3A54A9E66CCB}" dt="2021-12-05T11:05:52.436" v="345" actId="5793"/>
        <pc:sldMkLst>
          <pc:docMk/>
          <pc:sldMk cId="3841440252" sldId="318"/>
        </pc:sldMkLst>
        <pc:spChg chg="mod">
          <ac:chgData name="Michael Tan" userId="de52a073-d8e6-4e5e-bcc0-5ea38f982969" providerId="ADAL" clId="{D3A38791-2F44-40EA-A1C7-3A54A9E66CCB}" dt="2021-12-05T11:05:52.436" v="345" actId="5793"/>
          <ac:spMkLst>
            <pc:docMk/>
            <pc:sldMk cId="3841440252" sldId="318"/>
            <ac:spMk id="4" creationId="{10D89AE1-9B73-4ABA-9CB2-BBCA95B60BAA}"/>
          </ac:spMkLst>
        </pc:spChg>
      </pc:sldChg>
      <pc:sldChg chg="del">
        <pc:chgData name="Michael Tan" userId="de52a073-d8e6-4e5e-bcc0-5ea38f982969" providerId="ADAL" clId="{D3A38791-2F44-40EA-A1C7-3A54A9E66CCB}" dt="2021-12-05T06:20:19.759" v="344" actId="2696"/>
        <pc:sldMkLst>
          <pc:docMk/>
          <pc:sldMk cId="1986263575" sldId="319"/>
        </pc:sldMkLst>
      </pc:sldChg>
      <pc:sldChg chg="del">
        <pc:chgData name="Michael Tan" userId="de52a073-d8e6-4e5e-bcc0-5ea38f982969" providerId="ADAL" clId="{D3A38791-2F44-40EA-A1C7-3A54A9E66CCB}" dt="2021-12-05T06:19:03.555" v="340" actId="2696"/>
        <pc:sldMkLst>
          <pc:docMk/>
          <pc:sldMk cId="2849580409" sldId="320"/>
        </pc:sldMkLst>
      </pc:sldChg>
      <pc:sldChg chg="addSp delSp modSp mod">
        <pc:chgData name="Michael Tan" userId="de52a073-d8e6-4e5e-bcc0-5ea38f982969" providerId="ADAL" clId="{D3A38791-2F44-40EA-A1C7-3A54A9E66CCB}" dt="2021-12-05T06:18:25.534" v="339" actId="20577"/>
        <pc:sldMkLst>
          <pc:docMk/>
          <pc:sldMk cId="381498112" sldId="321"/>
        </pc:sldMkLst>
        <pc:spChg chg="mod">
          <ac:chgData name="Michael Tan" userId="de52a073-d8e6-4e5e-bcc0-5ea38f982969" providerId="ADAL" clId="{D3A38791-2F44-40EA-A1C7-3A54A9E66CCB}" dt="2021-12-05T06:14:19.588" v="130" actId="1076"/>
          <ac:spMkLst>
            <pc:docMk/>
            <pc:sldMk cId="381498112" sldId="321"/>
            <ac:spMk id="2" creationId="{7BE05BAF-1C7E-4FF7-B3BC-20C1F9CAFDA9}"/>
          </ac:spMkLst>
        </pc:spChg>
        <pc:spChg chg="mod">
          <ac:chgData name="Michael Tan" userId="de52a073-d8e6-4e5e-bcc0-5ea38f982969" providerId="ADAL" clId="{D3A38791-2F44-40EA-A1C7-3A54A9E66CCB}" dt="2021-12-05T06:14:23.261" v="131" actId="1076"/>
          <ac:spMkLst>
            <pc:docMk/>
            <pc:sldMk cId="381498112" sldId="321"/>
            <ac:spMk id="9" creationId="{5885C9CA-CC65-4EBF-A0A7-88A3C11CA5C7}"/>
          </ac:spMkLst>
        </pc:spChg>
        <pc:spChg chg="mod">
          <ac:chgData name="Michael Tan" userId="de52a073-d8e6-4e5e-bcc0-5ea38f982969" providerId="ADAL" clId="{D3A38791-2F44-40EA-A1C7-3A54A9E66CCB}" dt="2021-12-05T06:18:25.534" v="339" actId="20577"/>
          <ac:spMkLst>
            <pc:docMk/>
            <pc:sldMk cId="381498112" sldId="321"/>
            <ac:spMk id="10" creationId="{ECFF5733-1405-41BC-98A8-B93ACDB671BF}"/>
          </ac:spMkLst>
        </pc:spChg>
        <pc:spChg chg="mod">
          <ac:chgData name="Michael Tan" userId="de52a073-d8e6-4e5e-bcc0-5ea38f982969" providerId="ADAL" clId="{D3A38791-2F44-40EA-A1C7-3A54A9E66CCB}" dt="2021-12-05T06:16:16.806" v="224" actId="20577"/>
          <ac:spMkLst>
            <pc:docMk/>
            <pc:sldMk cId="381498112" sldId="321"/>
            <ac:spMk id="11" creationId="{41AE21A2-087A-4CA1-8314-A63061C803C6}"/>
          </ac:spMkLst>
        </pc:spChg>
        <pc:spChg chg="mod">
          <ac:chgData name="Michael Tan" userId="de52a073-d8e6-4e5e-bcc0-5ea38f982969" providerId="ADAL" clId="{D3A38791-2F44-40EA-A1C7-3A54A9E66CCB}" dt="2021-12-05T06:17:54.126" v="332" actId="14100"/>
          <ac:spMkLst>
            <pc:docMk/>
            <pc:sldMk cId="381498112" sldId="321"/>
            <ac:spMk id="12" creationId="{6D99B423-E2FE-48A6-90E1-9551A63DD1DC}"/>
          </ac:spMkLst>
        </pc:spChg>
        <pc:spChg chg="del mod">
          <ac:chgData name="Michael Tan" userId="de52a073-d8e6-4e5e-bcc0-5ea38f982969" providerId="ADAL" clId="{D3A38791-2F44-40EA-A1C7-3A54A9E66CCB}" dt="2021-12-05T06:18:04.409" v="333" actId="478"/>
          <ac:spMkLst>
            <pc:docMk/>
            <pc:sldMk cId="381498112" sldId="321"/>
            <ac:spMk id="17" creationId="{65738A30-E668-452C-9969-2BB27BA08DA0}"/>
          </ac:spMkLst>
        </pc:spChg>
        <pc:spChg chg="mod">
          <ac:chgData name="Michael Tan" userId="de52a073-d8e6-4e5e-bcc0-5ea38f982969" providerId="ADAL" clId="{D3A38791-2F44-40EA-A1C7-3A54A9E66CCB}" dt="2021-12-05T06:14:11.960" v="128" actId="1076"/>
          <ac:spMkLst>
            <pc:docMk/>
            <pc:sldMk cId="381498112" sldId="321"/>
            <ac:spMk id="18" creationId="{9261A500-F9E6-4AC7-A3F1-BA7FE84DC39F}"/>
          </ac:spMkLst>
        </pc:spChg>
        <pc:spChg chg="del mod">
          <ac:chgData name="Michael Tan" userId="de52a073-d8e6-4e5e-bcc0-5ea38f982969" providerId="ADAL" clId="{D3A38791-2F44-40EA-A1C7-3A54A9E66CCB}" dt="2021-12-05T06:18:09.138" v="336" actId="478"/>
          <ac:spMkLst>
            <pc:docMk/>
            <pc:sldMk cId="381498112" sldId="321"/>
            <ac:spMk id="20" creationId="{3E851543-29D2-4F0F-A468-7C106C5B678E}"/>
          </ac:spMkLst>
        </pc:spChg>
        <pc:spChg chg="mod">
          <ac:chgData name="Michael Tan" userId="de52a073-d8e6-4e5e-bcc0-5ea38f982969" providerId="ADAL" clId="{D3A38791-2F44-40EA-A1C7-3A54A9E66CCB}" dt="2021-12-05T06:14:47.207" v="134" actId="1076"/>
          <ac:spMkLst>
            <pc:docMk/>
            <pc:sldMk cId="381498112" sldId="321"/>
            <ac:spMk id="21" creationId="{8EC80EF4-ADB4-4075-AE58-126F19C86902}"/>
          </ac:spMkLst>
        </pc:spChg>
        <pc:spChg chg="del mod">
          <ac:chgData name="Michael Tan" userId="de52a073-d8e6-4e5e-bcc0-5ea38f982969" providerId="ADAL" clId="{D3A38791-2F44-40EA-A1C7-3A54A9E66CCB}" dt="2021-12-05T06:18:10.759" v="337" actId="478"/>
          <ac:spMkLst>
            <pc:docMk/>
            <pc:sldMk cId="381498112" sldId="321"/>
            <ac:spMk id="23" creationId="{E711C15F-FC70-49F6-872B-86D8C7B67718}"/>
          </ac:spMkLst>
        </pc:spChg>
        <pc:spChg chg="del">
          <ac:chgData name="Michael Tan" userId="de52a073-d8e6-4e5e-bcc0-5ea38f982969" providerId="ADAL" clId="{D3A38791-2F44-40EA-A1C7-3A54A9E66CCB}" dt="2021-12-05T06:18:06.415" v="334" actId="478"/>
          <ac:spMkLst>
            <pc:docMk/>
            <pc:sldMk cId="381498112" sldId="321"/>
            <ac:spMk id="24" creationId="{06529B93-9114-4476-BE7D-F648FF1EF04F}"/>
          </ac:spMkLst>
        </pc:spChg>
        <pc:spChg chg="del">
          <ac:chgData name="Michael Tan" userId="de52a073-d8e6-4e5e-bcc0-5ea38f982969" providerId="ADAL" clId="{D3A38791-2F44-40EA-A1C7-3A54A9E66CCB}" dt="2021-12-05T06:18:07.765" v="335" actId="478"/>
          <ac:spMkLst>
            <pc:docMk/>
            <pc:sldMk cId="381498112" sldId="321"/>
            <ac:spMk id="25" creationId="{ECCCDE83-3C90-45FA-82EB-F4EAB05D060F}"/>
          </ac:spMkLst>
        </pc:spChg>
        <pc:spChg chg="del">
          <ac:chgData name="Michael Tan" userId="de52a073-d8e6-4e5e-bcc0-5ea38f982969" providerId="ADAL" clId="{D3A38791-2F44-40EA-A1C7-3A54A9E66CCB}" dt="2021-12-05T06:18:12.462" v="338" actId="478"/>
          <ac:spMkLst>
            <pc:docMk/>
            <pc:sldMk cId="381498112" sldId="321"/>
            <ac:spMk id="26" creationId="{A0D00C69-8A19-4AC9-8178-E511DA446C1E}"/>
          </ac:spMkLst>
        </pc:spChg>
        <pc:spChg chg="mod">
          <ac:chgData name="Michael Tan" userId="de52a073-d8e6-4e5e-bcc0-5ea38f982969" providerId="ADAL" clId="{D3A38791-2F44-40EA-A1C7-3A54A9E66CCB}" dt="2021-12-05T06:04:42.056" v="9"/>
          <ac:spMkLst>
            <pc:docMk/>
            <pc:sldMk cId="381498112" sldId="321"/>
            <ac:spMk id="29" creationId="{1DF4320D-24E6-4EC5-9E94-F9B4999D02AB}"/>
          </ac:spMkLst>
        </pc:spChg>
        <pc:spChg chg="mod">
          <ac:chgData name="Michael Tan" userId="de52a073-d8e6-4e5e-bcc0-5ea38f982969" providerId="ADAL" clId="{D3A38791-2F44-40EA-A1C7-3A54A9E66CCB}" dt="2021-12-05T06:04:42.056" v="9"/>
          <ac:spMkLst>
            <pc:docMk/>
            <pc:sldMk cId="381498112" sldId="321"/>
            <ac:spMk id="30" creationId="{73D43247-90D1-4D5B-A89B-917FFF735E1B}"/>
          </ac:spMkLst>
        </pc:spChg>
        <pc:grpChg chg="add mod">
          <ac:chgData name="Michael Tan" userId="de52a073-d8e6-4e5e-bcc0-5ea38f982969" providerId="ADAL" clId="{D3A38791-2F44-40EA-A1C7-3A54A9E66CCB}" dt="2021-12-05T06:04:42.056" v="9"/>
          <ac:grpSpMkLst>
            <pc:docMk/>
            <pc:sldMk cId="381498112" sldId="321"/>
            <ac:grpSpMk id="27" creationId="{6DC000CD-2BE8-485A-9DDF-67610B9B18B8}"/>
          </ac:grpSpMkLst>
        </pc:grpChg>
        <pc:picChg chg="del">
          <ac:chgData name="Michael Tan" userId="de52a073-d8e6-4e5e-bcc0-5ea38f982969" providerId="ADAL" clId="{D3A38791-2F44-40EA-A1C7-3A54A9E66CCB}" dt="2021-12-05T06:10:44.343" v="29" actId="478"/>
          <ac:picMkLst>
            <pc:docMk/>
            <pc:sldMk cId="381498112" sldId="321"/>
            <ac:picMk id="3" creationId="{16EDF7BE-B5D9-478B-8B99-3FD1D47155BC}"/>
          </ac:picMkLst>
        </pc:picChg>
        <pc:picChg chg="del">
          <ac:chgData name="Michael Tan" userId="de52a073-d8e6-4e5e-bcc0-5ea38f982969" providerId="ADAL" clId="{D3A38791-2F44-40EA-A1C7-3A54A9E66CCB}" dt="2021-12-05T06:04:40.063" v="8" actId="478"/>
          <ac:picMkLst>
            <pc:docMk/>
            <pc:sldMk cId="381498112" sldId="321"/>
            <ac:picMk id="4" creationId="{E1657ECB-403F-410D-BE95-D645D6E56181}"/>
          </ac:picMkLst>
        </pc:picChg>
        <pc:picChg chg="add mod ord">
          <ac:chgData name="Michael Tan" userId="de52a073-d8e6-4e5e-bcc0-5ea38f982969" providerId="ADAL" clId="{D3A38791-2F44-40EA-A1C7-3A54A9E66CCB}" dt="2021-12-05T06:12:39.414" v="110" actId="1076"/>
          <ac:picMkLst>
            <pc:docMk/>
            <pc:sldMk cId="381498112" sldId="321"/>
            <ac:picMk id="6" creationId="{293B02AB-9D6A-4B55-91FF-9C13F3C82D5F}"/>
          </ac:picMkLst>
        </pc:picChg>
        <pc:picChg chg="del">
          <ac:chgData name="Michael Tan" userId="de52a073-d8e6-4e5e-bcc0-5ea38f982969" providerId="ADAL" clId="{D3A38791-2F44-40EA-A1C7-3A54A9E66CCB}" dt="2021-12-05T06:10:45.309" v="30" actId="478"/>
          <ac:picMkLst>
            <pc:docMk/>
            <pc:sldMk cId="381498112" sldId="321"/>
            <ac:picMk id="8" creationId="{990ECE01-01D7-4FD4-A1D6-0C3D0606CE80}"/>
          </ac:picMkLst>
        </pc:picChg>
        <pc:picChg chg="add mod ord">
          <ac:chgData name="Michael Tan" userId="de52a073-d8e6-4e5e-bcc0-5ea38f982969" providerId="ADAL" clId="{D3A38791-2F44-40EA-A1C7-3A54A9E66CCB}" dt="2021-12-05T06:13:52.772" v="124" actId="167"/>
          <ac:picMkLst>
            <pc:docMk/>
            <pc:sldMk cId="381498112" sldId="321"/>
            <ac:picMk id="13" creationId="{969550D9-904F-4E04-91B4-605481C592D5}"/>
          </ac:picMkLst>
        </pc:picChg>
        <pc:picChg chg="del">
          <ac:chgData name="Michael Tan" userId="de52a073-d8e6-4e5e-bcc0-5ea38f982969" providerId="ADAL" clId="{D3A38791-2F44-40EA-A1C7-3A54A9E66CCB}" dt="2021-12-05T06:10:45.965" v="31" actId="478"/>
          <ac:picMkLst>
            <pc:docMk/>
            <pc:sldMk cId="381498112" sldId="321"/>
            <ac:picMk id="14" creationId="{7BED7AC4-5DAC-4199-B0FE-073A8059E925}"/>
          </ac:picMkLst>
        </pc:picChg>
        <pc:picChg chg="del">
          <ac:chgData name="Michael Tan" userId="de52a073-d8e6-4e5e-bcc0-5ea38f982969" providerId="ADAL" clId="{D3A38791-2F44-40EA-A1C7-3A54A9E66CCB}" dt="2021-12-05T06:11:06.664" v="37" actId="478"/>
          <ac:picMkLst>
            <pc:docMk/>
            <pc:sldMk cId="381498112" sldId="321"/>
            <ac:picMk id="16" creationId="{311C9F77-13BD-4180-9F28-91F2E927185A}"/>
          </ac:picMkLst>
        </pc:picChg>
        <pc:picChg chg="del">
          <ac:chgData name="Michael Tan" userId="de52a073-d8e6-4e5e-bcc0-5ea38f982969" providerId="ADAL" clId="{D3A38791-2F44-40EA-A1C7-3A54A9E66CCB}" dt="2021-12-05T06:11:07.218" v="38" actId="478"/>
          <ac:picMkLst>
            <pc:docMk/>
            <pc:sldMk cId="381498112" sldId="321"/>
            <ac:picMk id="19" creationId="{5E8A0E9B-4627-4516-8ECF-7DA1BD19FA2F}"/>
          </ac:picMkLst>
        </pc:picChg>
        <pc:picChg chg="del">
          <ac:chgData name="Michael Tan" userId="de52a073-d8e6-4e5e-bcc0-5ea38f982969" providerId="ADAL" clId="{D3A38791-2F44-40EA-A1C7-3A54A9E66CCB}" dt="2021-12-05T06:11:07.788" v="39" actId="478"/>
          <ac:picMkLst>
            <pc:docMk/>
            <pc:sldMk cId="381498112" sldId="321"/>
            <ac:picMk id="22" creationId="{8EFC531B-8F3F-47B4-BEBD-715F8714C626}"/>
          </ac:picMkLst>
        </pc:picChg>
        <pc:picChg chg="mod">
          <ac:chgData name="Michael Tan" userId="de52a073-d8e6-4e5e-bcc0-5ea38f982969" providerId="ADAL" clId="{D3A38791-2F44-40EA-A1C7-3A54A9E66CCB}" dt="2021-12-05T06:04:42.056" v="9"/>
          <ac:picMkLst>
            <pc:docMk/>
            <pc:sldMk cId="381498112" sldId="321"/>
            <ac:picMk id="28" creationId="{307C5824-5CA4-4651-97B8-79CE30A7444A}"/>
          </ac:picMkLst>
        </pc:picChg>
        <pc:picChg chg="add mod ord">
          <ac:chgData name="Michael Tan" userId="de52a073-d8e6-4e5e-bcc0-5ea38f982969" providerId="ADAL" clId="{D3A38791-2F44-40EA-A1C7-3A54A9E66CCB}" dt="2021-12-05T06:13:47.068" v="123" actId="167"/>
          <ac:picMkLst>
            <pc:docMk/>
            <pc:sldMk cId="381498112" sldId="321"/>
            <ac:picMk id="31" creationId="{C126DF2D-0D75-4431-8D44-9627BE080222}"/>
          </ac:picMkLst>
        </pc:picChg>
      </pc:sldChg>
      <pc:sldChg chg="addSp delSp modSp del mod">
        <pc:chgData name="Michael Tan" userId="de52a073-d8e6-4e5e-bcc0-5ea38f982969" providerId="ADAL" clId="{D3A38791-2F44-40EA-A1C7-3A54A9E66CCB}" dt="2021-12-05T06:19:27.753" v="343" actId="2696"/>
        <pc:sldMkLst>
          <pc:docMk/>
          <pc:sldMk cId="1568804786" sldId="322"/>
        </pc:sldMkLst>
        <pc:spChg chg="add del mod">
          <ac:chgData name="Michael Tan" userId="de52a073-d8e6-4e5e-bcc0-5ea38f982969" providerId="ADAL" clId="{D3A38791-2F44-40EA-A1C7-3A54A9E66CCB}" dt="2021-12-05T06:04:31.411" v="6" actId="478"/>
          <ac:spMkLst>
            <pc:docMk/>
            <pc:sldMk cId="1568804786" sldId="322"/>
            <ac:spMk id="32" creationId="{36D83BA0-B9E8-4889-AC72-BABF5D8DD4C4}"/>
          </ac:spMkLst>
        </pc:spChg>
        <pc:picChg chg="del">
          <ac:chgData name="Michael Tan" userId="de52a073-d8e6-4e5e-bcc0-5ea38f982969" providerId="ADAL" clId="{D3A38791-2F44-40EA-A1C7-3A54A9E66CCB}" dt="2021-12-05T06:03:24.548" v="0" actId="478"/>
          <ac:picMkLst>
            <pc:docMk/>
            <pc:sldMk cId="1568804786" sldId="322"/>
            <ac:picMk id="4" creationId="{E1657ECB-403F-410D-BE95-D645D6E56181}"/>
          </ac:picMkLst>
        </pc:picChg>
        <pc:picChg chg="add del mod">
          <ac:chgData name="Michael Tan" userId="de52a073-d8e6-4e5e-bcc0-5ea38f982969" providerId="ADAL" clId="{D3A38791-2F44-40EA-A1C7-3A54A9E66CCB}" dt="2021-12-05T06:03:31.354" v="2" actId="478"/>
          <ac:picMkLst>
            <pc:docMk/>
            <pc:sldMk cId="1568804786" sldId="322"/>
            <ac:picMk id="28" creationId="{F6D3F9AF-ED1A-461A-80EC-D2AFA0C927EF}"/>
          </ac:picMkLst>
        </pc:picChg>
        <pc:picChg chg="add del mod">
          <ac:chgData name="Michael Tan" userId="de52a073-d8e6-4e5e-bcc0-5ea38f982969" providerId="ADAL" clId="{D3A38791-2F44-40EA-A1C7-3A54A9E66CCB}" dt="2021-12-05T06:04:32.210" v="7" actId="478"/>
          <ac:picMkLst>
            <pc:docMk/>
            <pc:sldMk cId="1568804786" sldId="322"/>
            <ac:picMk id="30" creationId="{34B9840B-1326-4390-B7CF-0C004D8C2084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E33CFC-F22D-4273-8C29-B0F7CDF3D8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27E2F6F-755B-406B-AC66-8C8E77D1C7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EA555E-93C8-4BAF-A335-9AD0A05443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30034-424A-4CAF-9C50-998D454CBBEA}" type="datetimeFigureOut">
              <a:rPr lang="en-US" smtClean="0"/>
              <a:t>12/5/2021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7056C4-7EE2-4EC8-8F59-E5C10DF5C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381B46-5D34-452B-84C3-3E5CDB1DEF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8590C-C7DB-41AA-A153-AFF3CB3ABE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1713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2A1BCA-C707-4402-ACA3-29302C25CD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FB937A-B574-428B-ADB7-4389F0E8CE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0AEBD3-6468-4AB6-A943-4630106584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30034-424A-4CAF-9C50-998D454CBBEA}" type="datetimeFigureOut">
              <a:rPr lang="en-US" smtClean="0"/>
              <a:t>12/5/2021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203305-FF07-425A-BC9C-B019B6A389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DF2A32-B2D6-48A2-9B2C-771B73C3D7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8590C-C7DB-41AA-A153-AFF3CB3ABE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1013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8F8C354-F44B-4FCA-B853-93729B9E792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27FFB89-06A5-4B13-9EFC-CB6E3D17A9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28B4A8-D8B8-4730-B1D2-0330256976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30034-424A-4CAF-9C50-998D454CBBEA}" type="datetimeFigureOut">
              <a:rPr lang="en-US" smtClean="0"/>
              <a:t>12/5/2021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D1A2D6-B259-4C5E-97DB-B5B10874E7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8C0860-2B77-4AF0-89DD-45EA81056B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8590C-C7DB-41AA-A153-AFF3CB3ABE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9357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FCD4AE-04E3-4527-B709-239B17A943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C65B40-0EF0-4418-9804-34618B2984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79E045-215D-40DF-B5BA-E9FAB94C57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30034-424A-4CAF-9C50-998D454CBBEA}" type="datetimeFigureOut">
              <a:rPr lang="en-US" smtClean="0"/>
              <a:t>12/5/2021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BEA2B8-4DAB-4B19-A5E7-396DD4D40B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6B124B-FAC7-4131-9F53-8C58E0E3B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8590C-C7DB-41AA-A153-AFF3CB3ABE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7032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3298A3-FB8D-4957-9587-9B13EDD547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7F24DC-005E-4A46-88D4-3ED606F4A5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1EEB48-CEB8-426D-A490-2A8434F8C1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30034-424A-4CAF-9C50-998D454CBBEA}" type="datetimeFigureOut">
              <a:rPr lang="en-US" smtClean="0"/>
              <a:t>12/5/2021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0856A-2FD5-45C2-B1D9-EDE4B7390A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47EDD8-D6A0-48F5-84F5-0B36209813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8590C-C7DB-41AA-A153-AFF3CB3ABE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8593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2A9C08-5DB4-4CBB-93EF-9370F98083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75EB19-8DDE-436D-8064-D2EDDF40C2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B7ABDA-18E9-4FE2-AB5C-A0B7E1AA2A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5BC4B71-A2C7-4E95-A44E-07DC6F00BC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30034-424A-4CAF-9C50-998D454CBBEA}" type="datetimeFigureOut">
              <a:rPr lang="en-US" smtClean="0"/>
              <a:t>12/5/2021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BE627A-2BDE-4EA6-B739-BC731F5545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78CB24-52EF-4889-948D-A13F8984D9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8590C-C7DB-41AA-A153-AFF3CB3ABE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2721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A8B3D5-DC06-41DD-BA2D-8BECD21E93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E71F4D-DF21-4568-A4E6-C23CC4E575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48E22D2-54D2-40A1-9E0B-0DB9E81FFD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FD3CC60-3427-4D1B-B5E7-70E70DFE427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DC90445-D1B5-4FD9-B6C1-E495E82ED4B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4CB31C6-1AA8-4FA6-BA4B-2B8CBBCB41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30034-424A-4CAF-9C50-998D454CBBEA}" type="datetimeFigureOut">
              <a:rPr lang="en-US" smtClean="0"/>
              <a:t>12/5/2021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B07919F-1B6A-425A-81EB-6834D76675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B628056-56DF-423F-A703-3CD3815D90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8590C-C7DB-41AA-A153-AFF3CB3ABE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5245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7F6E6C-55F3-4A2A-9D04-0894B1D351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7527609-7CFE-4803-B3C1-8091FB745A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30034-424A-4CAF-9C50-998D454CBBEA}" type="datetimeFigureOut">
              <a:rPr lang="en-US" smtClean="0"/>
              <a:t>12/5/2021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3F6635F-E1F5-42FE-A7D7-3DB1EA97AA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2D8ECA4-F4C8-4EEF-9C81-23C579211F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8590C-C7DB-41AA-A153-AFF3CB3ABE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9751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01FC3FB-FD1F-4198-B709-FEA9DC857F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30034-424A-4CAF-9C50-998D454CBBEA}" type="datetimeFigureOut">
              <a:rPr lang="en-US" smtClean="0"/>
              <a:t>12/5/2021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AAF4103-65D5-4664-B986-68708BEF9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97F272-3CB7-4B95-80EC-95B69FBE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8590C-C7DB-41AA-A153-AFF3CB3ABE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0366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39380A-64AC-46E8-B6A9-38DEADBD4A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90722C-7926-418F-BDB5-8BB22877F7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927B7A7-30DF-4967-8D2D-AB11580B9E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B4CE997-6022-4B40-A301-FC6CE61C6D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30034-424A-4CAF-9C50-998D454CBBEA}" type="datetimeFigureOut">
              <a:rPr lang="en-US" smtClean="0"/>
              <a:t>12/5/2021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610261-386E-442A-89C0-FF26F77415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12FCD4-D1F7-4630-9628-E72056ABF7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8590C-C7DB-41AA-A153-AFF3CB3ABE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9254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C46B72-B5DE-4459-9B12-DDD7B0900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E51E438-87AD-4519-9BD6-14098284455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478FBF0-5E5F-4F12-9F61-81169DD782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98A756F-536B-48A2-9FF6-FB49270A96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30034-424A-4CAF-9C50-998D454CBBEA}" type="datetimeFigureOut">
              <a:rPr lang="en-US" smtClean="0"/>
              <a:t>12/5/2021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5C70C73-1374-4B10-B60B-0E98D104A8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0133F2-FD43-4801-9FD9-6D9989B3E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8590C-C7DB-41AA-A153-AFF3CB3ABE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52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B831B42-6057-4372-8457-9C8CD19F2F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8FD49F-151D-4455-BAA6-9CC842AB0C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58E92F-07D3-4160-9573-A7B07B5A44E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730034-424A-4CAF-9C50-998D454CBBEA}" type="datetimeFigureOut">
              <a:rPr lang="en-US" smtClean="0"/>
              <a:t>12/5/2021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1CA619-835C-4181-ABCD-FD5469E925F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D024E7-0154-4615-860F-C09EEDE080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F8590C-C7DB-41AA-A153-AFF3CB3ABE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8539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BECE91E-1064-46CE-8DD6-F9CDA32BF4F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17" r="2" b="10570"/>
          <a:stretch/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0D89AE1-9B73-4ABA-9CB2-BBCA95B60BAA}"/>
              </a:ext>
            </a:extLst>
          </p:cNvPr>
          <p:cNvSpPr txBox="1"/>
          <p:nvPr/>
        </p:nvSpPr>
        <p:spPr>
          <a:xfrm>
            <a:off x="4789762" y="1792224"/>
            <a:ext cx="6251110" cy="348386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600" b="1" u="sng" dirty="0"/>
              <a:t>Summary of our daily Rec Games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2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Day 1	:    Tender Loving Guidance.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b="1" dirty="0"/>
              <a:t>Day 2	:    4Give Buckets.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Day 3	:    </a:t>
            </a:r>
            <a:r>
              <a:rPr lang="en-US" sz="2800" dirty="0" err="1"/>
              <a:t>BEANing</a:t>
            </a:r>
            <a:r>
              <a:rPr lang="en-US" sz="2800" dirty="0"/>
              <a:t> Worthy.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Day 4	:    Levitation Ball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Day 5	:    Tower of Life.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200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8414402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3DF4A1B-4D81-44CF-933E-DB2D44BA1C62}"/>
              </a:ext>
            </a:extLst>
          </p:cNvPr>
          <p:cNvSpPr/>
          <p:nvPr/>
        </p:nvSpPr>
        <p:spPr>
          <a:xfrm>
            <a:off x="981074" y="1614785"/>
            <a:ext cx="10677525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0" cap="none" spc="0" dirty="0">
                <a:ln w="0"/>
                <a:solidFill>
                  <a:srgbClr val="0070C0"/>
                </a:solidFill>
                <a:effectLst>
                  <a:reflection blurRad="6350" stA="53000" endA="300" endPos="35500" dir="5400000" sy="-90000" algn="bl" rotWithShape="0"/>
                </a:effectLst>
              </a:rPr>
              <a:t>Day 2 Rec Game</a:t>
            </a:r>
          </a:p>
          <a:p>
            <a:pPr algn="ctr"/>
            <a:r>
              <a:rPr lang="en-US" sz="72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4Give Buckets!</a:t>
            </a:r>
            <a:endParaRPr lang="en-US" sz="72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448360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969550D9-904F-4E04-91B4-605481C592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33786" y="515427"/>
            <a:ext cx="2757548" cy="3684407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C126DF2D-0D75-4431-8D44-9627BE0802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08397" y="530059"/>
            <a:ext cx="2951436" cy="371770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93B02AB-9D6A-4B55-91FF-9C13F3C82D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23546" y="554242"/>
            <a:ext cx="2757548" cy="368440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885C9CA-CC65-4EBF-A0A7-88A3C11CA5C7}"/>
              </a:ext>
            </a:extLst>
          </p:cNvPr>
          <p:cNvSpPr txBox="1"/>
          <p:nvPr/>
        </p:nvSpPr>
        <p:spPr>
          <a:xfrm>
            <a:off x="3199434" y="3522265"/>
            <a:ext cx="26431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Take out the 3 containers from your Rec package.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CFF5733-1405-41BC-98A8-B93ACDB671BF}"/>
              </a:ext>
            </a:extLst>
          </p:cNvPr>
          <p:cNvSpPr txBox="1"/>
          <p:nvPr/>
        </p:nvSpPr>
        <p:spPr>
          <a:xfrm>
            <a:off x="196019" y="2668989"/>
            <a:ext cx="265518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/>
              <a:t>For Pre School, Std 1 &amp; 2 Children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Pls setup your props such that your camera can view you playing the game during the Zoom session.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1AE21A2-087A-4CA1-8314-A63061C803C6}"/>
              </a:ext>
            </a:extLst>
          </p:cNvPr>
          <p:cNvSpPr txBox="1"/>
          <p:nvPr/>
        </p:nvSpPr>
        <p:spPr>
          <a:xfrm>
            <a:off x="6120555" y="3513127"/>
            <a:ext cx="2831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Try &amp; fill all 3 types of seeds into the big container.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D99B423-E2FE-48A6-90E1-9551A63DD1DC}"/>
              </a:ext>
            </a:extLst>
          </p:cNvPr>
          <p:cNvSpPr txBox="1"/>
          <p:nvPr/>
        </p:nvSpPr>
        <p:spPr>
          <a:xfrm>
            <a:off x="9144026" y="3374627"/>
            <a:ext cx="28519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ALL the seed must fit into the container, No over filling above the lid.</a:t>
            </a:r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BE05BAF-1C7E-4FF7-B3BC-20C1F9CAFDA9}"/>
              </a:ext>
            </a:extLst>
          </p:cNvPr>
          <p:cNvSpPr/>
          <p:nvPr/>
        </p:nvSpPr>
        <p:spPr>
          <a:xfrm>
            <a:off x="3153524" y="514257"/>
            <a:ext cx="111325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Step 1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261A500-F9E6-4AC7-A3F1-BA7FE84DC39F}"/>
              </a:ext>
            </a:extLst>
          </p:cNvPr>
          <p:cNvSpPr/>
          <p:nvPr/>
        </p:nvSpPr>
        <p:spPr>
          <a:xfrm>
            <a:off x="6120555" y="537999"/>
            <a:ext cx="111325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Step 2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EC80EF4-ADB4-4075-AE58-126F19C86902}"/>
              </a:ext>
            </a:extLst>
          </p:cNvPr>
          <p:cNvSpPr/>
          <p:nvPr/>
        </p:nvSpPr>
        <p:spPr>
          <a:xfrm>
            <a:off x="9087586" y="534983"/>
            <a:ext cx="111325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Step 3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6DC000CD-2BE8-485A-9DDF-67610B9B18B8}"/>
              </a:ext>
            </a:extLst>
          </p:cNvPr>
          <p:cNvGrpSpPr/>
          <p:nvPr/>
        </p:nvGrpSpPr>
        <p:grpSpPr>
          <a:xfrm>
            <a:off x="82753" y="0"/>
            <a:ext cx="2343477" cy="2514951"/>
            <a:chOff x="82753" y="0"/>
            <a:chExt cx="2343477" cy="2514951"/>
          </a:xfrm>
        </p:grpSpPr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307C5824-5CA4-4651-97B8-79CE30A7444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2753" y="0"/>
              <a:ext cx="2343477" cy="2514951"/>
            </a:xfrm>
            <a:prstGeom prst="rect">
              <a:avLst/>
            </a:prstGeom>
          </p:spPr>
        </p:pic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1DF4320D-24E6-4EC5-9E94-F9B4999D02AB}"/>
                </a:ext>
              </a:extLst>
            </p:cNvPr>
            <p:cNvSpPr/>
            <p:nvPr/>
          </p:nvSpPr>
          <p:spPr>
            <a:xfrm>
              <a:off x="1657350" y="1354632"/>
              <a:ext cx="342900" cy="776317"/>
            </a:xfrm>
            <a:prstGeom prst="rect">
              <a:avLst/>
            </a:prstGeom>
            <a:solidFill>
              <a:srgbClr val="FCCD6F"/>
            </a:solidFill>
            <a:ln>
              <a:solidFill>
                <a:srgbClr val="FCCD6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73D43247-90D1-4D5B-A89B-917FFF735E1B}"/>
                </a:ext>
              </a:extLst>
            </p:cNvPr>
            <p:cNvSpPr/>
            <p:nvPr/>
          </p:nvSpPr>
          <p:spPr>
            <a:xfrm>
              <a:off x="1502428" y="1142625"/>
              <a:ext cx="652743" cy="120032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7200" b="1" i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2</a:t>
              </a:r>
              <a:endParaRPr lang="en-US" sz="7200" b="1" i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14981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368</TotalTime>
  <Words>124</Words>
  <Application>Microsoft Office PowerPoint</Application>
  <PresentationFormat>Widescreen</PresentationFormat>
  <Paragraphs>21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Michael Tan</dc:creator>
  <cp:lastModifiedBy>Michael Tan</cp:lastModifiedBy>
  <cp:revision>8</cp:revision>
  <dcterms:created xsi:type="dcterms:W3CDTF">2021-12-05T03:22:46Z</dcterms:created>
  <dcterms:modified xsi:type="dcterms:W3CDTF">2021-12-05T11:05:56Z</dcterms:modified>
</cp:coreProperties>
</file>