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6" r:id="rId3"/>
    <p:sldId id="321" r:id="rId4"/>
    <p:sldId id="320" r:id="rId5"/>
    <p:sldId id="319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C8AE4-D412-4043-92EC-7BEB8DDB9A31}" v="6" dt="2021-12-05T06:56:29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an" userId="de52a073-d8e6-4e5e-bcc0-5ea38f982969" providerId="ADAL" clId="{535C8AE4-D412-4043-92EC-7BEB8DDB9A31}"/>
    <pc:docChg chg="custSel delSld modSld sldOrd">
      <pc:chgData name="Michael Tan" userId="de52a073-d8e6-4e5e-bcc0-5ea38f982969" providerId="ADAL" clId="{535C8AE4-D412-4043-92EC-7BEB8DDB9A31}" dt="2021-12-05T11:05:37.553" v="1119" actId="5793"/>
      <pc:docMkLst>
        <pc:docMk/>
      </pc:docMkLst>
      <pc:sldChg chg="modSp mod">
        <pc:chgData name="Michael Tan" userId="de52a073-d8e6-4e5e-bcc0-5ea38f982969" providerId="ADAL" clId="{535C8AE4-D412-4043-92EC-7BEB8DDB9A31}" dt="2021-12-05T06:22:06.434" v="19" actId="20577"/>
        <pc:sldMkLst>
          <pc:docMk/>
          <pc:sldMk cId="2444836053" sldId="256"/>
        </pc:sldMkLst>
        <pc:spChg chg="mod">
          <ac:chgData name="Michael Tan" userId="de52a073-d8e6-4e5e-bcc0-5ea38f982969" providerId="ADAL" clId="{535C8AE4-D412-4043-92EC-7BEB8DDB9A31}" dt="2021-12-05T06:22:06.434" v="19" actId="20577"/>
          <ac:spMkLst>
            <pc:docMk/>
            <pc:sldMk cId="2444836053" sldId="256"/>
            <ac:spMk id="4" creationId="{E3DF4A1B-4D81-44CF-933E-DB2D44BA1C62}"/>
          </ac:spMkLst>
        </pc:spChg>
      </pc:sldChg>
      <pc:sldChg chg="del">
        <pc:chgData name="Michael Tan" userId="de52a073-d8e6-4e5e-bcc0-5ea38f982969" providerId="ADAL" clId="{535C8AE4-D412-4043-92EC-7BEB8DDB9A31}" dt="2021-12-05T06:50:51.036" v="822" actId="2696"/>
        <pc:sldMkLst>
          <pc:docMk/>
          <pc:sldMk cId="2938851208" sldId="257"/>
        </pc:sldMkLst>
      </pc:sldChg>
      <pc:sldChg chg="addSp delSp modSp mod">
        <pc:chgData name="Michael Tan" userId="de52a073-d8e6-4e5e-bcc0-5ea38f982969" providerId="ADAL" clId="{535C8AE4-D412-4043-92EC-7BEB8DDB9A31}" dt="2021-12-05T06:56:29.614" v="1116"/>
        <pc:sldMkLst>
          <pc:docMk/>
          <pc:sldMk cId="2350680420" sldId="279"/>
        </pc:sldMkLst>
        <pc:spChg chg="mod">
          <ac:chgData name="Michael Tan" userId="de52a073-d8e6-4e5e-bcc0-5ea38f982969" providerId="ADAL" clId="{535C8AE4-D412-4043-92EC-7BEB8DDB9A31}" dt="2021-12-05T06:52:14.598" v="885" actId="207"/>
          <ac:spMkLst>
            <pc:docMk/>
            <pc:sldMk cId="2350680420" sldId="279"/>
            <ac:spMk id="9" creationId="{5885C9CA-CC65-4EBF-A0A7-88A3C11CA5C7}"/>
          </ac:spMkLst>
        </pc:spChg>
        <pc:spChg chg="mod">
          <ac:chgData name="Michael Tan" userId="de52a073-d8e6-4e5e-bcc0-5ea38f982969" providerId="ADAL" clId="{535C8AE4-D412-4043-92EC-7BEB8DDB9A31}" dt="2021-12-05T06:53:20.275" v="950" actId="207"/>
          <ac:spMkLst>
            <pc:docMk/>
            <pc:sldMk cId="2350680420" sldId="279"/>
            <ac:spMk id="11" creationId="{41AE21A2-087A-4CA1-8314-A63061C803C6}"/>
          </ac:spMkLst>
        </pc:spChg>
        <pc:spChg chg="mod">
          <ac:chgData name="Michael Tan" userId="de52a073-d8e6-4e5e-bcc0-5ea38f982969" providerId="ADAL" clId="{535C8AE4-D412-4043-92EC-7BEB8DDB9A31}" dt="2021-12-05T06:54:24.712" v="1039" actId="20577"/>
          <ac:spMkLst>
            <pc:docMk/>
            <pc:sldMk cId="2350680420" sldId="279"/>
            <ac:spMk id="12" creationId="{6D99B423-E2FE-48A6-90E1-9551A63DD1DC}"/>
          </ac:spMkLst>
        </pc:spChg>
        <pc:spChg chg="mod">
          <ac:chgData name="Michael Tan" userId="de52a073-d8e6-4e5e-bcc0-5ea38f982969" providerId="ADAL" clId="{535C8AE4-D412-4043-92EC-7BEB8DDB9A31}" dt="2021-12-05T06:55:13.478" v="1105" actId="20577"/>
          <ac:spMkLst>
            <pc:docMk/>
            <pc:sldMk cId="2350680420" sldId="279"/>
            <ac:spMk id="17" creationId="{65738A30-E668-452C-9969-2BB27BA08DA0}"/>
          </ac:spMkLst>
        </pc:spChg>
        <pc:spChg chg="del">
          <ac:chgData name="Michael Tan" userId="de52a073-d8e6-4e5e-bcc0-5ea38f982969" providerId="ADAL" clId="{535C8AE4-D412-4043-92EC-7BEB8DDB9A31}" dt="2021-12-05T06:55:24.940" v="1106" actId="478"/>
          <ac:spMkLst>
            <pc:docMk/>
            <pc:sldMk cId="2350680420" sldId="279"/>
            <ac:spMk id="20" creationId="{3E851543-29D2-4F0F-A468-7C106C5B678E}"/>
          </ac:spMkLst>
        </pc:spChg>
        <pc:spChg chg="del">
          <ac:chgData name="Michael Tan" userId="de52a073-d8e6-4e5e-bcc0-5ea38f982969" providerId="ADAL" clId="{535C8AE4-D412-4043-92EC-7BEB8DDB9A31}" dt="2021-12-05T06:55:26.515" v="1107" actId="478"/>
          <ac:spMkLst>
            <pc:docMk/>
            <pc:sldMk cId="2350680420" sldId="279"/>
            <ac:spMk id="23" creationId="{E711C15F-FC70-49F6-872B-86D8C7B67718}"/>
          </ac:spMkLst>
        </pc:spChg>
        <pc:spChg chg="del">
          <ac:chgData name="Michael Tan" userId="de52a073-d8e6-4e5e-bcc0-5ea38f982969" providerId="ADAL" clId="{535C8AE4-D412-4043-92EC-7BEB8DDB9A31}" dt="2021-12-05T06:55:29.592" v="1109" actId="478"/>
          <ac:spMkLst>
            <pc:docMk/>
            <pc:sldMk cId="2350680420" sldId="279"/>
            <ac:spMk id="36" creationId="{E588E803-9972-4A1A-BF32-EFE7906DB906}"/>
          </ac:spMkLst>
        </pc:spChg>
        <pc:spChg chg="del">
          <ac:chgData name="Michael Tan" userId="de52a073-d8e6-4e5e-bcc0-5ea38f982969" providerId="ADAL" clId="{535C8AE4-D412-4043-92EC-7BEB8DDB9A31}" dt="2021-12-05T06:55:28.251" v="1108" actId="478"/>
          <ac:spMkLst>
            <pc:docMk/>
            <pc:sldMk cId="2350680420" sldId="279"/>
            <ac:spMk id="37" creationId="{CB5992A7-C5AE-467B-A128-7C63ECB87215}"/>
          </ac:spMkLst>
        </pc:spChg>
        <pc:spChg chg="mod">
          <ac:chgData name="Michael Tan" userId="de52a073-d8e6-4e5e-bcc0-5ea38f982969" providerId="ADAL" clId="{535C8AE4-D412-4043-92EC-7BEB8DDB9A31}" dt="2021-12-05T06:56:29.614" v="1116"/>
          <ac:spMkLst>
            <pc:docMk/>
            <pc:sldMk cId="2350680420" sldId="279"/>
            <ac:spMk id="40" creationId="{BC2319D6-BD6C-4D15-95B8-20F792E5AE70}"/>
          </ac:spMkLst>
        </pc:spChg>
        <pc:spChg chg="mod">
          <ac:chgData name="Michael Tan" userId="de52a073-d8e6-4e5e-bcc0-5ea38f982969" providerId="ADAL" clId="{535C8AE4-D412-4043-92EC-7BEB8DDB9A31}" dt="2021-12-05T06:56:29.614" v="1116"/>
          <ac:spMkLst>
            <pc:docMk/>
            <pc:sldMk cId="2350680420" sldId="279"/>
            <ac:spMk id="41" creationId="{504AB7F1-50F6-4744-9B0F-9275A3AD0DA6}"/>
          </ac:spMkLst>
        </pc:spChg>
        <pc:grpChg chg="add mod">
          <ac:chgData name="Michael Tan" userId="de52a073-d8e6-4e5e-bcc0-5ea38f982969" providerId="ADAL" clId="{535C8AE4-D412-4043-92EC-7BEB8DDB9A31}" dt="2021-12-05T06:56:29.614" v="1116"/>
          <ac:grpSpMkLst>
            <pc:docMk/>
            <pc:sldMk cId="2350680420" sldId="279"/>
            <ac:grpSpMk id="30" creationId="{58CB17B6-9D98-4C3A-B774-07CF9F0125DF}"/>
          </ac:grpSpMkLst>
        </pc:grpChg>
        <pc:picChg chg="del">
          <ac:chgData name="Michael Tan" userId="de52a073-d8e6-4e5e-bcc0-5ea38f982969" providerId="ADAL" clId="{535C8AE4-D412-4043-92EC-7BEB8DDB9A31}" dt="2021-12-05T06:51:15.108" v="825" actId="478"/>
          <ac:picMkLst>
            <pc:docMk/>
            <pc:sldMk cId="2350680420" sldId="279"/>
            <ac:picMk id="3" creationId="{16EDF7BE-B5D9-478B-8B99-3FD1D47155BC}"/>
          </ac:picMkLst>
        </pc:picChg>
        <pc:picChg chg="del">
          <ac:chgData name="Michael Tan" userId="de52a073-d8e6-4e5e-bcc0-5ea38f982969" providerId="ADAL" clId="{535C8AE4-D412-4043-92EC-7BEB8DDB9A31}" dt="2021-12-05T06:56:28.071" v="1115" actId="478"/>
          <ac:picMkLst>
            <pc:docMk/>
            <pc:sldMk cId="2350680420" sldId="279"/>
            <ac:picMk id="4" creationId="{E1657ECB-403F-410D-BE95-D645D6E56181}"/>
          </ac:picMkLst>
        </pc:picChg>
        <pc:picChg chg="add mod ord">
          <ac:chgData name="Michael Tan" userId="de52a073-d8e6-4e5e-bcc0-5ea38f982969" providerId="ADAL" clId="{535C8AE4-D412-4043-92EC-7BEB8DDB9A31}" dt="2021-12-05T06:52:45.556" v="893" actId="167"/>
          <ac:picMkLst>
            <pc:docMk/>
            <pc:sldMk cId="2350680420" sldId="279"/>
            <ac:picMk id="5" creationId="{8A3A3762-A913-4F2A-966E-586C9DA7B728}"/>
          </ac:picMkLst>
        </pc:picChg>
        <pc:picChg chg="add mod ord">
          <ac:chgData name="Michael Tan" userId="de52a073-d8e6-4e5e-bcc0-5ea38f982969" providerId="ADAL" clId="{535C8AE4-D412-4043-92EC-7BEB8DDB9A31}" dt="2021-12-05T06:53:51.564" v="955" actId="167"/>
          <ac:picMkLst>
            <pc:docMk/>
            <pc:sldMk cId="2350680420" sldId="279"/>
            <ac:picMk id="7" creationId="{70E4EFF4-6C5B-4E75-983C-23C6A533F879}"/>
          </ac:picMkLst>
        </pc:picChg>
        <pc:picChg chg="del">
          <ac:chgData name="Michael Tan" userId="de52a073-d8e6-4e5e-bcc0-5ea38f982969" providerId="ADAL" clId="{535C8AE4-D412-4043-92EC-7BEB8DDB9A31}" dt="2021-12-05T06:51:24.551" v="828" actId="478"/>
          <ac:picMkLst>
            <pc:docMk/>
            <pc:sldMk cId="2350680420" sldId="279"/>
            <ac:picMk id="8" creationId="{990ECE01-01D7-4FD4-A1D6-0C3D0606CE80}"/>
          </ac:picMkLst>
        </pc:picChg>
        <pc:picChg chg="add mod ord">
          <ac:chgData name="Michael Tan" userId="de52a073-d8e6-4e5e-bcc0-5ea38f982969" providerId="ADAL" clId="{535C8AE4-D412-4043-92EC-7BEB8DDB9A31}" dt="2021-12-05T06:54:49.076" v="1046" actId="167"/>
          <ac:picMkLst>
            <pc:docMk/>
            <pc:sldMk cId="2350680420" sldId="279"/>
            <ac:picMk id="14" creationId="{68DA2091-01DA-49B3-B1C3-29BBDFD6064B}"/>
          </ac:picMkLst>
        </pc:picChg>
        <pc:picChg chg="add mod ord">
          <ac:chgData name="Michael Tan" userId="de52a073-d8e6-4e5e-bcc0-5ea38f982969" providerId="ADAL" clId="{535C8AE4-D412-4043-92EC-7BEB8DDB9A31}" dt="2021-12-05T06:52:41.490" v="892" actId="14100"/>
          <ac:picMkLst>
            <pc:docMk/>
            <pc:sldMk cId="2350680420" sldId="279"/>
            <ac:picMk id="24" creationId="{F79AFFBE-5C0C-4FF8-B013-1D498042335E}"/>
          </ac:picMkLst>
        </pc:picChg>
        <pc:picChg chg="del">
          <ac:chgData name="Michael Tan" userId="de52a073-d8e6-4e5e-bcc0-5ea38f982969" providerId="ADAL" clId="{535C8AE4-D412-4043-92EC-7BEB8DDB9A31}" dt="2021-12-05T06:51:25.255" v="829" actId="478"/>
          <ac:picMkLst>
            <pc:docMk/>
            <pc:sldMk cId="2350680420" sldId="279"/>
            <ac:picMk id="25" creationId="{BABA1B26-B484-44FF-B8B5-C729D5EB52FF}"/>
          </ac:picMkLst>
        </pc:picChg>
        <pc:picChg chg="del">
          <ac:chgData name="Michael Tan" userId="de52a073-d8e6-4e5e-bcc0-5ea38f982969" providerId="ADAL" clId="{535C8AE4-D412-4043-92EC-7BEB8DDB9A31}" dt="2021-12-05T06:54:31.679" v="1040" actId="478"/>
          <ac:picMkLst>
            <pc:docMk/>
            <pc:sldMk cId="2350680420" sldId="279"/>
            <ac:picMk id="27" creationId="{E2D04440-B3F9-485B-8D40-0C86A68DFD20}"/>
          </ac:picMkLst>
        </pc:picChg>
        <pc:picChg chg="del">
          <ac:chgData name="Michael Tan" userId="de52a073-d8e6-4e5e-bcc0-5ea38f982969" providerId="ADAL" clId="{535C8AE4-D412-4043-92EC-7BEB8DDB9A31}" dt="2021-12-05T06:54:32.610" v="1041" actId="478"/>
          <ac:picMkLst>
            <pc:docMk/>
            <pc:sldMk cId="2350680420" sldId="279"/>
            <ac:picMk id="29" creationId="{1904BECE-753F-4272-9C58-462B4631082D}"/>
          </ac:picMkLst>
        </pc:picChg>
        <pc:picChg chg="del">
          <ac:chgData name="Michael Tan" userId="de52a073-d8e6-4e5e-bcc0-5ea38f982969" providerId="ADAL" clId="{535C8AE4-D412-4043-92EC-7BEB8DDB9A31}" dt="2021-12-05T06:54:33.314" v="1042" actId="478"/>
          <ac:picMkLst>
            <pc:docMk/>
            <pc:sldMk cId="2350680420" sldId="279"/>
            <ac:picMk id="31" creationId="{08CF01FE-BEE1-41E8-B7BF-E8D6B391C366}"/>
          </ac:picMkLst>
        </pc:picChg>
        <pc:picChg chg="mod">
          <ac:chgData name="Michael Tan" userId="de52a073-d8e6-4e5e-bcc0-5ea38f982969" providerId="ADAL" clId="{535C8AE4-D412-4043-92EC-7BEB8DDB9A31}" dt="2021-12-05T06:56:29.614" v="1116"/>
          <ac:picMkLst>
            <pc:docMk/>
            <pc:sldMk cId="2350680420" sldId="279"/>
            <ac:picMk id="38" creationId="{E25CA4AE-C576-4268-9884-9303F4AE14D3}"/>
          </ac:picMkLst>
        </pc:picChg>
        <pc:picChg chg="mod">
          <ac:chgData name="Michael Tan" userId="de52a073-d8e6-4e5e-bcc0-5ea38f982969" providerId="ADAL" clId="{535C8AE4-D412-4043-92EC-7BEB8DDB9A31}" dt="2021-12-05T06:56:29.614" v="1116"/>
          <ac:picMkLst>
            <pc:docMk/>
            <pc:sldMk cId="2350680420" sldId="279"/>
            <ac:picMk id="39" creationId="{75BEA6DF-EEB7-4EAE-BF26-56F8EE268804}"/>
          </ac:picMkLst>
        </pc:picChg>
      </pc:sldChg>
      <pc:sldChg chg="modSp mod">
        <pc:chgData name="Michael Tan" userId="de52a073-d8e6-4e5e-bcc0-5ea38f982969" providerId="ADAL" clId="{535C8AE4-D412-4043-92EC-7BEB8DDB9A31}" dt="2021-12-05T11:05:37.553" v="1119" actId="5793"/>
        <pc:sldMkLst>
          <pc:docMk/>
          <pc:sldMk cId="3841440252" sldId="318"/>
        </pc:sldMkLst>
        <pc:spChg chg="mod">
          <ac:chgData name="Michael Tan" userId="de52a073-d8e6-4e5e-bcc0-5ea38f982969" providerId="ADAL" clId="{535C8AE4-D412-4043-92EC-7BEB8DDB9A31}" dt="2021-12-05T11:05:37.553" v="1119" actId="5793"/>
          <ac:spMkLst>
            <pc:docMk/>
            <pc:sldMk cId="3841440252" sldId="318"/>
            <ac:spMk id="4" creationId="{10D89AE1-9B73-4ABA-9CB2-BBCA95B60BAA}"/>
          </ac:spMkLst>
        </pc:spChg>
      </pc:sldChg>
      <pc:sldChg chg="ord">
        <pc:chgData name="Michael Tan" userId="de52a073-d8e6-4e5e-bcc0-5ea38f982969" providerId="ADAL" clId="{535C8AE4-D412-4043-92EC-7BEB8DDB9A31}" dt="2021-12-05T06:51:05.214" v="824"/>
        <pc:sldMkLst>
          <pc:docMk/>
          <pc:sldMk cId="1986263575" sldId="319"/>
        </pc:sldMkLst>
      </pc:sldChg>
      <pc:sldChg chg="addSp delSp modSp mod">
        <pc:chgData name="Michael Tan" userId="de52a073-d8e6-4e5e-bcc0-5ea38f982969" providerId="ADAL" clId="{535C8AE4-D412-4043-92EC-7BEB8DDB9A31}" dt="2021-12-05T06:56:15.411" v="1114"/>
        <pc:sldMkLst>
          <pc:docMk/>
          <pc:sldMk cId="2849580409" sldId="320"/>
        </pc:sldMkLst>
        <pc:spChg chg="mod">
          <ac:chgData name="Michael Tan" userId="de52a073-d8e6-4e5e-bcc0-5ea38f982969" providerId="ADAL" clId="{535C8AE4-D412-4043-92EC-7BEB8DDB9A31}" dt="2021-12-05T06:48:22.008" v="697" actId="207"/>
          <ac:spMkLst>
            <pc:docMk/>
            <pc:sldMk cId="2849580409" sldId="320"/>
            <ac:spMk id="9" creationId="{5885C9CA-CC65-4EBF-A0A7-88A3C11CA5C7}"/>
          </ac:spMkLst>
        </pc:spChg>
        <pc:spChg chg="mod">
          <ac:chgData name="Michael Tan" userId="de52a073-d8e6-4e5e-bcc0-5ea38f982969" providerId="ADAL" clId="{535C8AE4-D412-4043-92EC-7BEB8DDB9A31}" dt="2021-12-05T06:48:16.709" v="696" actId="207"/>
          <ac:spMkLst>
            <pc:docMk/>
            <pc:sldMk cId="2849580409" sldId="320"/>
            <ac:spMk id="11" creationId="{41AE21A2-087A-4CA1-8314-A63061C803C6}"/>
          </ac:spMkLst>
        </pc:spChg>
        <pc:spChg chg="mod">
          <ac:chgData name="Michael Tan" userId="de52a073-d8e6-4e5e-bcc0-5ea38f982969" providerId="ADAL" clId="{535C8AE4-D412-4043-92EC-7BEB8DDB9A31}" dt="2021-12-05T06:48:28.816" v="698" actId="1076"/>
          <ac:spMkLst>
            <pc:docMk/>
            <pc:sldMk cId="2849580409" sldId="320"/>
            <ac:spMk id="12" creationId="{6D99B423-E2FE-48A6-90E1-9551A63DD1DC}"/>
          </ac:spMkLst>
        </pc:spChg>
        <pc:spChg chg="mod">
          <ac:chgData name="Michael Tan" userId="de52a073-d8e6-4e5e-bcc0-5ea38f982969" providerId="ADAL" clId="{535C8AE4-D412-4043-92EC-7BEB8DDB9A31}" dt="2021-12-05T06:49:40.117" v="767" actId="207"/>
          <ac:spMkLst>
            <pc:docMk/>
            <pc:sldMk cId="2849580409" sldId="320"/>
            <ac:spMk id="17" creationId="{65738A30-E668-452C-9969-2BB27BA08DA0}"/>
          </ac:spMkLst>
        </pc:spChg>
        <pc:spChg chg="mod">
          <ac:chgData name="Michael Tan" userId="de52a073-d8e6-4e5e-bcc0-5ea38f982969" providerId="ADAL" clId="{535C8AE4-D412-4043-92EC-7BEB8DDB9A31}" dt="2021-12-05T06:50:31.208" v="819" actId="20577"/>
          <ac:spMkLst>
            <pc:docMk/>
            <pc:sldMk cId="2849580409" sldId="320"/>
            <ac:spMk id="20" creationId="{3E851543-29D2-4F0F-A468-7C106C5B678E}"/>
          </ac:spMkLst>
        </pc:spChg>
        <pc:spChg chg="del">
          <ac:chgData name="Michael Tan" userId="de52a073-d8e6-4e5e-bcc0-5ea38f982969" providerId="ADAL" clId="{535C8AE4-D412-4043-92EC-7BEB8DDB9A31}" dt="2021-12-05T06:50:41.444" v="820" actId="478"/>
          <ac:spMkLst>
            <pc:docMk/>
            <pc:sldMk cId="2849580409" sldId="320"/>
            <ac:spMk id="23" creationId="{E711C15F-FC70-49F6-872B-86D8C7B67718}"/>
          </ac:spMkLst>
        </pc:spChg>
        <pc:spChg chg="del">
          <ac:chgData name="Michael Tan" userId="de52a073-d8e6-4e5e-bcc0-5ea38f982969" providerId="ADAL" clId="{535C8AE4-D412-4043-92EC-7BEB8DDB9A31}" dt="2021-12-05T06:50:43.432" v="821" actId="478"/>
          <ac:spMkLst>
            <pc:docMk/>
            <pc:sldMk cId="2849580409" sldId="320"/>
            <ac:spMk id="33" creationId="{A793F456-1999-4137-89DF-73D6F980D2BF}"/>
          </ac:spMkLst>
        </pc:spChg>
        <pc:spChg chg="mod">
          <ac:chgData name="Michael Tan" userId="de52a073-d8e6-4e5e-bcc0-5ea38f982969" providerId="ADAL" clId="{535C8AE4-D412-4043-92EC-7BEB8DDB9A31}" dt="2021-12-05T06:55:46.183" v="1112"/>
          <ac:spMkLst>
            <pc:docMk/>
            <pc:sldMk cId="2849580409" sldId="320"/>
            <ac:spMk id="37" creationId="{771AF9D0-38FC-413A-A3BD-6C5DAC57EDA6}"/>
          </ac:spMkLst>
        </pc:spChg>
        <pc:spChg chg="mod">
          <ac:chgData name="Michael Tan" userId="de52a073-d8e6-4e5e-bcc0-5ea38f982969" providerId="ADAL" clId="{535C8AE4-D412-4043-92EC-7BEB8DDB9A31}" dt="2021-12-05T06:55:46.183" v="1112"/>
          <ac:spMkLst>
            <pc:docMk/>
            <pc:sldMk cId="2849580409" sldId="320"/>
            <ac:spMk id="38" creationId="{B82A93C5-A517-4DBC-A81F-19C7137BAD4D}"/>
          </ac:spMkLst>
        </pc:spChg>
        <pc:grpChg chg="add del mod">
          <ac:chgData name="Michael Tan" userId="de52a073-d8e6-4e5e-bcc0-5ea38f982969" providerId="ADAL" clId="{535C8AE4-D412-4043-92EC-7BEB8DDB9A31}" dt="2021-12-05T06:56:15.411" v="1114"/>
          <ac:grpSpMkLst>
            <pc:docMk/>
            <pc:sldMk cId="2849580409" sldId="320"/>
            <ac:grpSpMk id="34" creationId="{D392D47D-993A-4C02-9D7E-D87C58F0D492}"/>
          </ac:grpSpMkLst>
        </pc:grpChg>
        <pc:picChg chg="add mod ord">
          <ac:chgData name="Michael Tan" userId="de52a073-d8e6-4e5e-bcc0-5ea38f982969" providerId="ADAL" clId="{535C8AE4-D412-4043-92EC-7BEB8DDB9A31}" dt="2021-12-05T06:44:35.199" v="370" actId="167"/>
          <ac:picMkLst>
            <pc:docMk/>
            <pc:sldMk cId="2849580409" sldId="320"/>
            <ac:picMk id="3" creationId="{B853D340-84A0-4C5D-BFED-AEF00494E324}"/>
          </ac:picMkLst>
        </pc:picChg>
        <pc:picChg chg="del">
          <ac:chgData name="Michael Tan" userId="de52a073-d8e6-4e5e-bcc0-5ea38f982969" providerId="ADAL" clId="{535C8AE4-D412-4043-92EC-7BEB8DDB9A31}" dt="2021-12-05T06:55:44.826" v="1111" actId="478"/>
          <ac:picMkLst>
            <pc:docMk/>
            <pc:sldMk cId="2849580409" sldId="320"/>
            <ac:picMk id="4" creationId="{E1657ECB-403F-410D-BE95-D645D6E56181}"/>
          </ac:picMkLst>
        </pc:picChg>
        <pc:picChg chg="del">
          <ac:chgData name="Michael Tan" userId="de52a073-d8e6-4e5e-bcc0-5ea38f982969" providerId="ADAL" clId="{535C8AE4-D412-4043-92EC-7BEB8DDB9A31}" dt="2021-12-05T06:44:16.698" v="363" actId="478"/>
          <ac:picMkLst>
            <pc:docMk/>
            <pc:sldMk cId="2849580409" sldId="320"/>
            <ac:picMk id="5" creationId="{1127E569-65BC-45CF-BDD3-8E258E9D2595}"/>
          </ac:picMkLst>
        </pc:picChg>
        <pc:picChg chg="del">
          <ac:chgData name="Michael Tan" userId="de52a073-d8e6-4e5e-bcc0-5ea38f982969" providerId="ADAL" clId="{535C8AE4-D412-4043-92EC-7BEB8DDB9A31}" dt="2021-12-05T06:44:17.432" v="364" actId="478"/>
          <ac:picMkLst>
            <pc:docMk/>
            <pc:sldMk cId="2849580409" sldId="320"/>
            <ac:picMk id="7" creationId="{58045F4F-C41D-450F-B28D-59F86B9EF9BA}"/>
          </ac:picMkLst>
        </pc:picChg>
        <pc:picChg chg="add mod ord">
          <ac:chgData name="Michael Tan" userId="de52a073-d8e6-4e5e-bcc0-5ea38f982969" providerId="ADAL" clId="{535C8AE4-D412-4043-92EC-7BEB8DDB9A31}" dt="2021-12-05T06:45:45.759" v="475" actId="167"/>
          <ac:picMkLst>
            <pc:docMk/>
            <pc:sldMk cId="2849580409" sldId="320"/>
            <ac:picMk id="8" creationId="{AC04EA05-F806-4059-BE46-72099AF4085C}"/>
          </ac:picMkLst>
        </pc:picChg>
        <pc:picChg chg="add mod ord">
          <ac:chgData name="Michael Tan" userId="de52a073-d8e6-4e5e-bcc0-5ea38f982969" providerId="ADAL" clId="{535C8AE4-D412-4043-92EC-7BEB8DDB9A31}" dt="2021-12-05T06:46:37.069" v="549" actId="167"/>
          <ac:picMkLst>
            <pc:docMk/>
            <pc:sldMk cId="2849580409" sldId="320"/>
            <ac:picMk id="14" creationId="{33C12CF8-540C-4A12-832A-3C578EB18CE2}"/>
          </ac:picMkLst>
        </pc:picChg>
        <pc:picChg chg="del">
          <ac:chgData name="Michael Tan" userId="de52a073-d8e6-4e5e-bcc0-5ea38f982969" providerId="ADAL" clId="{535C8AE4-D412-4043-92EC-7BEB8DDB9A31}" dt="2021-12-05T06:44:18.174" v="365" actId="478"/>
          <ac:picMkLst>
            <pc:docMk/>
            <pc:sldMk cId="2849580409" sldId="320"/>
            <ac:picMk id="15" creationId="{2CFD56D6-F825-453A-9541-6685F9668375}"/>
          </ac:picMkLst>
        </pc:picChg>
        <pc:picChg chg="add mod ord">
          <ac:chgData name="Michael Tan" userId="de52a073-d8e6-4e5e-bcc0-5ea38f982969" providerId="ADAL" clId="{535C8AE4-D412-4043-92EC-7BEB8DDB9A31}" dt="2021-12-05T06:48:55.709" v="706" actId="167"/>
          <ac:picMkLst>
            <pc:docMk/>
            <pc:sldMk cId="2849580409" sldId="320"/>
            <ac:picMk id="18" creationId="{E961F64A-8B05-44FA-9864-A2720C12E150}"/>
          </ac:picMkLst>
        </pc:picChg>
        <pc:picChg chg="del">
          <ac:chgData name="Michael Tan" userId="de52a073-d8e6-4e5e-bcc0-5ea38f982969" providerId="ADAL" clId="{535C8AE4-D412-4043-92EC-7BEB8DDB9A31}" dt="2021-12-05T06:48:41.822" v="699" actId="478"/>
          <ac:picMkLst>
            <pc:docMk/>
            <pc:sldMk cId="2849580409" sldId="320"/>
            <ac:picMk id="21" creationId="{928281F4-3055-4095-B3B0-9BF31B99C95F}"/>
          </ac:picMkLst>
        </pc:picChg>
        <pc:picChg chg="add mod ord">
          <ac:chgData name="Michael Tan" userId="de52a073-d8e6-4e5e-bcc0-5ea38f982969" providerId="ADAL" clId="{535C8AE4-D412-4043-92EC-7BEB8DDB9A31}" dt="2021-12-05T06:49:34.285" v="766" actId="167"/>
          <ac:picMkLst>
            <pc:docMk/>
            <pc:sldMk cId="2849580409" sldId="320"/>
            <ac:picMk id="22" creationId="{286CA354-BA09-48A6-9B4B-628F7A704937}"/>
          </ac:picMkLst>
        </pc:picChg>
        <pc:picChg chg="del">
          <ac:chgData name="Michael Tan" userId="de52a073-d8e6-4e5e-bcc0-5ea38f982969" providerId="ADAL" clId="{535C8AE4-D412-4043-92EC-7BEB8DDB9A31}" dt="2021-12-05T06:48:42.524" v="700" actId="478"/>
          <ac:picMkLst>
            <pc:docMk/>
            <pc:sldMk cId="2849580409" sldId="320"/>
            <ac:picMk id="25" creationId="{F8B9D8CF-C9FC-4F8C-AABC-3AB675773971}"/>
          </ac:picMkLst>
        </pc:picChg>
        <pc:picChg chg="del">
          <ac:chgData name="Michael Tan" userId="de52a073-d8e6-4e5e-bcc0-5ea38f982969" providerId="ADAL" clId="{535C8AE4-D412-4043-92EC-7BEB8DDB9A31}" dt="2021-12-05T06:48:43.088" v="701" actId="478"/>
          <ac:picMkLst>
            <pc:docMk/>
            <pc:sldMk cId="2849580409" sldId="320"/>
            <ac:picMk id="27" creationId="{73A38B07-94D8-4AB8-A30F-E25AA0B323AC}"/>
          </ac:picMkLst>
        </pc:picChg>
        <pc:picChg chg="mod">
          <ac:chgData name="Michael Tan" userId="de52a073-d8e6-4e5e-bcc0-5ea38f982969" providerId="ADAL" clId="{535C8AE4-D412-4043-92EC-7BEB8DDB9A31}" dt="2021-12-05T06:55:46.183" v="1112"/>
          <ac:picMkLst>
            <pc:docMk/>
            <pc:sldMk cId="2849580409" sldId="320"/>
            <ac:picMk id="35" creationId="{8E8F22AA-AAC5-40C9-871E-352558488F08}"/>
          </ac:picMkLst>
        </pc:picChg>
        <pc:picChg chg="mod">
          <ac:chgData name="Michael Tan" userId="de52a073-d8e6-4e5e-bcc0-5ea38f982969" providerId="ADAL" clId="{535C8AE4-D412-4043-92EC-7BEB8DDB9A31}" dt="2021-12-05T06:55:46.183" v="1112"/>
          <ac:picMkLst>
            <pc:docMk/>
            <pc:sldMk cId="2849580409" sldId="320"/>
            <ac:picMk id="36" creationId="{B37A4AF0-D40B-472F-ADE5-5003F8AFE3AE}"/>
          </ac:picMkLst>
        </pc:picChg>
      </pc:sldChg>
      <pc:sldChg chg="addSp delSp modSp mod">
        <pc:chgData name="Michael Tan" userId="de52a073-d8e6-4e5e-bcc0-5ea38f982969" providerId="ADAL" clId="{535C8AE4-D412-4043-92EC-7BEB8DDB9A31}" dt="2021-12-05T06:43:43.317" v="362" actId="20577"/>
        <pc:sldMkLst>
          <pc:docMk/>
          <pc:sldMk cId="381498112" sldId="321"/>
        </pc:sldMkLst>
        <pc:spChg chg="mod">
          <ac:chgData name="Michael Tan" userId="de52a073-d8e6-4e5e-bcc0-5ea38f982969" providerId="ADAL" clId="{535C8AE4-D412-4043-92EC-7BEB8DDB9A31}" dt="2021-12-05T06:37:36.474" v="75" actId="20577"/>
          <ac:spMkLst>
            <pc:docMk/>
            <pc:sldMk cId="381498112" sldId="321"/>
            <ac:spMk id="9" creationId="{5885C9CA-CC65-4EBF-A0A7-88A3C11CA5C7}"/>
          </ac:spMkLst>
        </pc:spChg>
        <pc:spChg chg="mod">
          <ac:chgData name="Michael Tan" userId="de52a073-d8e6-4e5e-bcc0-5ea38f982969" providerId="ADAL" clId="{535C8AE4-D412-4043-92EC-7BEB8DDB9A31}" dt="2021-12-05T06:38:55.561" v="141" actId="20577"/>
          <ac:spMkLst>
            <pc:docMk/>
            <pc:sldMk cId="381498112" sldId="321"/>
            <ac:spMk id="11" creationId="{41AE21A2-087A-4CA1-8314-A63061C803C6}"/>
          </ac:spMkLst>
        </pc:spChg>
        <pc:spChg chg="mod">
          <ac:chgData name="Michael Tan" userId="de52a073-d8e6-4e5e-bcc0-5ea38f982969" providerId="ADAL" clId="{535C8AE4-D412-4043-92EC-7BEB8DDB9A31}" dt="2021-12-05T06:39:50.918" v="193" actId="207"/>
          <ac:spMkLst>
            <pc:docMk/>
            <pc:sldMk cId="381498112" sldId="321"/>
            <ac:spMk id="12" creationId="{6D99B423-E2FE-48A6-90E1-9551A63DD1DC}"/>
          </ac:spMkLst>
        </pc:spChg>
        <pc:spChg chg="mod">
          <ac:chgData name="Michael Tan" userId="de52a073-d8e6-4e5e-bcc0-5ea38f982969" providerId="ADAL" clId="{535C8AE4-D412-4043-92EC-7BEB8DDB9A31}" dt="2021-12-05T06:41:00.163" v="265" actId="20577"/>
          <ac:spMkLst>
            <pc:docMk/>
            <pc:sldMk cId="381498112" sldId="321"/>
            <ac:spMk id="17" creationId="{65738A30-E668-452C-9969-2BB27BA08DA0}"/>
          </ac:spMkLst>
        </pc:spChg>
        <pc:spChg chg="mod">
          <ac:chgData name="Michael Tan" userId="de52a073-d8e6-4e5e-bcc0-5ea38f982969" providerId="ADAL" clId="{535C8AE4-D412-4043-92EC-7BEB8DDB9A31}" dt="2021-12-05T06:41:48.989" v="317" actId="20577"/>
          <ac:spMkLst>
            <pc:docMk/>
            <pc:sldMk cId="381498112" sldId="321"/>
            <ac:spMk id="20" creationId="{3E851543-29D2-4F0F-A468-7C106C5B678E}"/>
          </ac:spMkLst>
        </pc:spChg>
        <pc:spChg chg="mod">
          <ac:chgData name="Michael Tan" userId="de52a073-d8e6-4e5e-bcc0-5ea38f982969" providerId="ADAL" clId="{535C8AE4-D412-4043-92EC-7BEB8DDB9A31}" dt="2021-12-05T06:43:43.317" v="362" actId="20577"/>
          <ac:spMkLst>
            <pc:docMk/>
            <pc:sldMk cId="381498112" sldId="321"/>
            <ac:spMk id="23" creationId="{E711C15F-FC70-49F6-872B-86D8C7B67718}"/>
          </ac:spMkLst>
        </pc:spChg>
        <pc:spChg chg="mod">
          <ac:chgData name="Michael Tan" userId="de52a073-d8e6-4e5e-bcc0-5ea38f982969" providerId="ADAL" clId="{535C8AE4-D412-4043-92EC-7BEB8DDB9A31}" dt="2021-12-05T06:21:32.659" v="1"/>
          <ac:spMkLst>
            <pc:docMk/>
            <pc:sldMk cId="381498112" sldId="321"/>
            <ac:spMk id="30" creationId="{E117C26D-9A2E-410F-9290-A3C710264F9E}"/>
          </ac:spMkLst>
        </pc:spChg>
        <pc:spChg chg="mod">
          <ac:chgData name="Michael Tan" userId="de52a073-d8e6-4e5e-bcc0-5ea38f982969" providerId="ADAL" clId="{535C8AE4-D412-4043-92EC-7BEB8DDB9A31}" dt="2021-12-05T06:21:32.659" v="1"/>
          <ac:spMkLst>
            <pc:docMk/>
            <pc:sldMk cId="381498112" sldId="321"/>
            <ac:spMk id="31" creationId="{B9497137-AAAB-4BBF-A09B-B9DDB06A6F91}"/>
          </ac:spMkLst>
        </pc:spChg>
        <pc:grpChg chg="add mod">
          <ac:chgData name="Michael Tan" userId="de52a073-d8e6-4e5e-bcc0-5ea38f982969" providerId="ADAL" clId="{535C8AE4-D412-4043-92EC-7BEB8DDB9A31}" dt="2021-12-05T06:21:32.659" v="1"/>
          <ac:grpSpMkLst>
            <pc:docMk/>
            <pc:sldMk cId="381498112" sldId="321"/>
            <ac:grpSpMk id="27" creationId="{10FDF313-38A4-461F-A783-3369D1C71E15}"/>
          </ac:grpSpMkLst>
        </pc:grpChg>
        <pc:picChg chg="del">
          <ac:chgData name="Michael Tan" userId="de52a073-d8e6-4e5e-bcc0-5ea38f982969" providerId="ADAL" clId="{535C8AE4-D412-4043-92EC-7BEB8DDB9A31}" dt="2021-12-05T06:36:49.500" v="20" actId="478"/>
          <ac:picMkLst>
            <pc:docMk/>
            <pc:sldMk cId="381498112" sldId="321"/>
            <ac:picMk id="3" creationId="{16EDF7BE-B5D9-478B-8B99-3FD1D47155BC}"/>
          </ac:picMkLst>
        </pc:picChg>
        <pc:picChg chg="del">
          <ac:chgData name="Michael Tan" userId="de52a073-d8e6-4e5e-bcc0-5ea38f982969" providerId="ADAL" clId="{535C8AE4-D412-4043-92EC-7BEB8DDB9A31}" dt="2021-12-05T06:21:31.234" v="0" actId="478"/>
          <ac:picMkLst>
            <pc:docMk/>
            <pc:sldMk cId="381498112" sldId="321"/>
            <ac:picMk id="4" creationId="{E1657ECB-403F-410D-BE95-D645D6E56181}"/>
          </ac:picMkLst>
        </pc:picChg>
        <pc:picChg chg="add mod ord">
          <ac:chgData name="Michael Tan" userId="de52a073-d8e6-4e5e-bcc0-5ea38f982969" providerId="ADAL" clId="{535C8AE4-D412-4043-92EC-7BEB8DDB9A31}" dt="2021-12-05T06:36:59.862" v="24" actId="167"/>
          <ac:picMkLst>
            <pc:docMk/>
            <pc:sldMk cId="381498112" sldId="321"/>
            <ac:picMk id="6" creationId="{EB3F28C2-E149-461D-BD97-F47798E1899C}"/>
          </ac:picMkLst>
        </pc:picChg>
        <pc:picChg chg="del">
          <ac:chgData name="Michael Tan" userId="de52a073-d8e6-4e5e-bcc0-5ea38f982969" providerId="ADAL" clId="{535C8AE4-D412-4043-92EC-7BEB8DDB9A31}" dt="2021-12-05T06:37:53.476" v="76" actId="478"/>
          <ac:picMkLst>
            <pc:docMk/>
            <pc:sldMk cId="381498112" sldId="321"/>
            <ac:picMk id="8" creationId="{990ECE01-01D7-4FD4-A1D6-0C3D0606CE80}"/>
          </ac:picMkLst>
        </pc:picChg>
        <pc:picChg chg="add mod ord">
          <ac:chgData name="Michael Tan" userId="de52a073-d8e6-4e5e-bcc0-5ea38f982969" providerId="ADAL" clId="{535C8AE4-D412-4043-92EC-7BEB8DDB9A31}" dt="2021-12-05T06:38:12.958" v="82" actId="167"/>
          <ac:picMkLst>
            <pc:docMk/>
            <pc:sldMk cId="381498112" sldId="321"/>
            <ac:picMk id="13" creationId="{F5FF645C-6D8D-46A6-8329-C99AB350B006}"/>
          </ac:picMkLst>
        </pc:picChg>
        <pc:picChg chg="del">
          <ac:chgData name="Michael Tan" userId="de52a073-d8e6-4e5e-bcc0-5ea38f982969" providerId="ADAL" clId="{535C8AE4-D412-4043-92EC-7BEB8DDB9A31}" dt="2021-12-05T06:39:07.339" v="142" actId="478"/>
          <ac:picMkLst>
            <pc:docMk/>
            <pc:sldMk cId="381498112" sldId="321"/>
            <ac:picMk id="14" creationId="{7BED7AC4-5DAC-4199-B0FE-073A8059E925}"/>
          </ac:picMkLst>
        </pc:picChg>
        <pc:picChg chg="del">
          <ac:chgData name="Michael Tan" userId="de52a073-d8e6-4e5e-bcc0-5ea38f982969" providerId="ADAL" clId="{535C8AE4-D412-4043-92EC-7BEB8DDB9A31}" dt="2021-12-05T06:40:07.815" v="194" actId="478"/>
          <ac:picMkLst>
            <pc:docMk/>
            <pc:sldMk cId="381498112" sldId="321"/>
            <ac:picMk id="16" creationId="{311C9F77-13BD-4180-9F28-91F2E927185A}"/>
          </ac:picMkLst>
        </pc:picChg>
        <pc:picChg chg="del">
          <ac:chgData name="Michael Tan" userId="de52a073-d8e6-4e5e-bcc0-5ea38f982969" providerId="ADAL" clId="{535C8AE4-D412-4043-92EC-7BEB8DDB9A31}" dt="2021-12-05T06:40:09.101" v="195" actId="478"/>
          <ac:picMkLst>
            <pc:docMk/>
            <pc:sldMk cId="381498112" sldId="321"/>
            <ac:picMk id="19" creationId="{5E8A0E9B-4627-4516-8ECF-7DA1BD19FA2F}"/>
          </ac:picMkLst>
        </pc:picChg>
        <pc:picChg chg="del">
          <ac:chgData name="Michael Tan" userId="de52a073-d8e6-4e5e-bcc0-5ea38f982969" providerId="ADAL" clId="{535C8AE4-D412-4043-92EC-7BEB8DDB9A31}" dt="2021-12-05T06:40:09.950" v="196" actId="478"/>
          <ac:picMkLst>
            <pc:docMk/>
            <pc:sldMk cId="381498112" sldId="321"/>
            <ac:picMk id="22" creationId="{8EFC531B-8F3F-47B4-BEBD-715F8714C626}"/>
          </ac:picMkLst>
        </pc:picChg>
        <pc:picChg chg="mod">
          <ac:chgData name="Michael Tan" userId="de52a073-d8e6-4e5e-bcc0-5ea38f982969" providerId="ADAL" clId="{535C8AE4-D412-4043-92EC-7BEB8DDB9A31}" dt="2021-12-05T06:21:32.659" v="1"/>
          <ac:picMkLst>
            <pc:docMk/>
            <pc:sldMk cId="381498112" sldId="321"/>
            <ac:picMk id="28" creationId="{D710EA98-444E-43A0-9BF9-4A149FF2A70E}"/>
          </ac:picMkLst>
        </pc:picChg>
        <pc:picChg chg="mod">
          <ac:chgData name="Michael Tan" userId="de52a073-d8e6-4e5e-bcc0-5ea38f982969" providerId="ADAL" clId="{535C8AE4-D412-4043-92EC-7BEB8DDB9A31}" dt="2021-12-05T06:21:32.659" v="1"/>
          <ac:picMkLst>
            <pc:docMk/>
            <pc:sldMk cId="381498112" sldId="321"/>
            <ac:picMk id="29" creationId="{F80CCB88-C5DE-4F3C-AC47-7A117666BA23}"/>
          </ac:picMkLst>
        </pc:picChg>
        <pc:picChg chg="add mod ord">
          <ac:chgData name="Michael Tan" userId="de52a073-d8e6-4e5e-bcc0-5ea38f982969" providerId="ADAL" clId="{535C8AE4-D412-4043-92EC-7BEB8DDB9A31}" dt="2021-12-05T06:39:20.092" v="146" actId="167"/>
          <ac:picMkLst>
            <pc:docMk/>
            <pc:sldMk cId="381498112" sldId="321"/>
            <ac:picMk id="32" creationId="{182ADD0D-2A58-4C5B-AABD-235C304DCB35}"/>
          </ac:picMkLst>
        </pc:picChg>
        <pc:picChg chg="add mod ord">
          <ac:chgData name="Michael Tan" userId="de52a073-d8e6-4e5e-bcc0-5ea38f982969" providerId="ADAL" clId="{535C8AE4-D412-4043-92EC-7BEB8DDB9A31}" dt="2021-12-05T06:40:24.487" v="201" actId="167"/>
          <ac:picMkLst>
            <pc:docMk/>
            <pc:sldMk cId="381498112" sldId="321"/>
            <ac:picMk id="34" creationId="{2CBBB081-D62E-4D95-A6A8-A4CFAF6A2002}"/>
          </ac:picMkLst>
        </pc:picChg>
        <pc:picChg chg="add mod ord">
          <ac:chgData name="Michael Tan" userId="de52a073-d8e6-4e5e-bcc0-5ea38f982969" providerId="ADAL" clId="{535C8AE4-D412-4043-92EC-7BEB8DDB9A31}" dt="2021-12-05T06:41:21.632" v="269" actId="167"/>
          <ac:picMkLst>
            <pc:docMk/>
            <pc:sldMk cId="381498112" sldId="321"/>
            <ac:picMk id="36" creationId="{A2A7F533-A62D-45FB-AC4E-A1659A87304F}"/>
          </ac:picMkLst>
        </pc:picChg>
        <pc:picChg chg="add mod ord">
          <ac:chgData name="Michael Tan" userId="de52a073-d8e6-4e5e-bcc0-5ea38f982969" providerId="ADAL" clId="{535C8AE4-D412-4043-92EC-7BEB8DDB9A31}" dt="2021-12-05T06:42:27.524" v="323" actId="167"/>
          <ac:picMkLst>
            <pc:docMk/>
            <pc:sldMk cId="381498112" sldId="321"/>
            <ac:picMk id="38" creationId="{7E45AD70-6C6A-4037-83E7-586865443055}"/>
          </ac:picMkLst>
        </pc:picChg>
      </pc:sldChg>
      <pc:sldChg chg="del">
        <pc:chgData name="Michael Tan" userId="de52a073-d8e6-4e5e-bcc0-5ea38f982969" providerId="ADAL" clId="{535C8AE4-D412-4043-92EC-7BEB8DDB9A31}" dt="2021-12-05T06:55:38.063" v="1110" actId="2696"/>
        <pc:sldMkLst>
          <pc:docMk/>
          <pc:sldMk cId="1568804786" sldId="32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3CFC-F22D-4273-8C29-B0F7CDF3D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E2F6F-755B-406B-AC66-8C8E77D1C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555E-93C8-4BAF-A335-9AD0A054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056C4-7EE2-4EC8-8F59-E5C10DF5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81B46-5D34-452B-84C3-3E5CDB1D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1BCA-C707-4402-ACA3-29302C25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B937A-B574-428B-ADB7-4389F0E8C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AEBD3-6468-4AB6-A943-46301065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03305-FF07-425A-BC9C-B019B6A3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F2A32-B2D6-48A2-9B2C-771B73C3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8C354-F44B-4FCA-B853-93729B9E7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FFB89-06A5-4B13-9EFC-CB6E3D17A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8B4A8-D8B8-4730-B1D2-0330256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1A2D6-B259-4C5E-97DB-B5B10874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C0860-2B77-4AF0-89DD-45EA8105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D4AE-04E3-4527-B709-239B17A9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5B40-0EF0-4418-9804-34618B298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9E045-215D-40DF-B5BA-E9FAB94C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EA2B8-4DAB-4B19-A5E7-396DD4D4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B124B-FAC7-4131-9F53-8C58E0E3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98A3-FB8D-4957-9587-9B13EDD5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F24DC-005E-4A46-88D4-3ED606F4A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EB48-CEB8-426D-A490-2A8434F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856A-2FD5-45C2-B1D9-EDE4B739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7EDD8-D6A0-48F5-84F5-0B362098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9C08-5DB4-4CBB-93EF-9370F980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EB19-8DDE-436D-8064-D2EDDF40C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7ABDA-18E9-4FE2-AB5C-A0B7E1AA2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C4B71-A2C7-4E95-A44E-07DC6F00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E627A-2BDE-4EA6-B739-BC731F55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8CB24-52EF-4889-948D-A13F8984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B3D5-DC06-41DD-BA2D-8BECD21E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71F4D-DF21-4568-A4E6-C23CC4E57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E22D2-54D2-40A1-9E0B-0DB9E81FF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3CC60-3427-4D1B-B5E7-70E70DFE4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90445-D1B5-4FD9-B6C1-E495E82ED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B31C6-1AA8-4FA6-BA4B-2B8CBBCB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7919F-1B6A-425A-81EB-6834D766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28056-56DF-423F-A703-3CD3815D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6E6C-55F3-4A2A-9D04-0894B1D3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27609-7CFE-4803-B3C1-8091FB74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6635F-E1F5-42FE-A7D7-3DB1EA97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8ECA4-F4C8-4EEF-9C81-23C57921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FC3FB-FD1F-4198-B709-FEA9DC85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F4103-65D5-4664-B986-68708BEF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7F272-3CB7-4B95-80EC-95B69FBE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380A-64AC-46E8-B6A9-38DEADBD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722C-7926-418F-BDB5-8BB22877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B7A7-30DF-4967-8D2D-AB11580B9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CE997-6022-4B40-A301-FC6CE61C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10261-386E-442A-89C0-FF26F774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2FCD4-D1F7-4630-9628-E72056AB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6B72-B5DE-4459-9B12-DDD7B090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1E438-87AD-4519-9BD6-140982844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8FBF0-5E5F-4F12-9F61-81169DD78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A756F-536B-48A2-9FF6-FB49270A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70C73-1374-4B10-B60B-0E98D104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133F2-FD43-4801-9FD9-6D9989B3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31B42-6057-4372-8457-9C8CD19F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FD49F-151D-4455-BAA6-9CC842AB0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8E92F-07D3-4160-9573-A7B07B5A4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CA619-835C-4181-ABCD-FD5469E92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024E7-0154-4615-860F-C09EEDE08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5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CE91E-1064-46CE-8DD6-F9CDA32BF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7" r="2" b="1057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89AE1-9B73-4ABA-9CB2-BBCA95B60BAA}"/>
              </a:ext>
            </a:extLst>
          </p:cNvPr>
          <p:cNvSpPr txBox="1"/>
          <p:nvPr/>
        </p:nvSpPr>
        <p:spPr>
          <a:xfrm>
            <a:off x="4789762" y="17922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u="sng" dirty="0"/>
              <a:t>Summary of our daily Rec Games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1	:    Tender Loving Guidance.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2	:    4Give Buckets.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Day 3	:    </a:t>
            </a:r>
            <a:r>
              <a:rPr lang="en-US" sz="2800" b="1" dirty="0" err="1"/>
              <a:t>BEANing</a:t>
            </a:r>
            <a:r>
              <a:rPr lang="en-US" sz="2800" b="1" dirty="0"/>
              <a:t> Worthy.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4	:    Levitation Ball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5	:    Tower of Life.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4144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DF4A1B-4D81-44CF-933E-DB2D44BA1C62}"/>
              </a:ext>
            </a:extLst>
          </p:cNvPr>
          <p:cNvSpPr/>
          <p:nvPr/>
        </p:nvSpPr>
        <p:spPr>
          <a:xfrm>
            <a:off x="981074" y="1614785"/>
            <a:ext cx="1067752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Day 3 Rec Game</a:t>
            </a:r>
          </a:p>
          <a:p>
            <a:pPr algn="ctr"/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Beaning Worthy!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83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E45AD70-6C6A-4037-83E7-58686544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57431" y="3419931"/>
            <a:ext cx="2516710" cy="33556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A7F533-A62D-45FB-AC4E-A1659A873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07" y="3443632"/>
            <a:ext cx="2498934" cy="33319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BBB081-D62E-4D95-A6A8-A4CFAF6A2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212" y="3443632"/>
            <a:ext cx="2498934" cy="33319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2ADD0D-2A58-4C5B-AABD-235C304DC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165456" y="25455"/>
            <a:ext cx="2516003" cy="3354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FF645C-6D8D-46A6-8329-C99AB350B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132" y="22757"/>
            <a:ext cx="2498935" cy="3331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3F28C2-E149-461D-BD97-F47798E189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015" y="26104"/>
            <a:ext cx="2493728" cy="3331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85C9CA-CC65-4EBF-A0A7-88A3C11CA5C7}"/>
              </a:ext>
            </a:extLst>
          </p:cNvPr>
          <p:cNvSpPr txBox="1"/>
          <p:nvPr/>
        </p:nvSpPr>
        <p:spPr>
          <a:xfrm>
            <a:off x="3084006" y="218559"/>
            <a:ext cx="264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the 2 straws from the Rec package.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F5733-1405-41BC-98A8-B93ACDB671BF}"/>
              </a:ext>
            </a:extLst>
          </p:cNvPr>
          <p:cNvSpPr txBox="1"/>
          <p:nvPr/>
        </p:nvSpPr>
        <p:spPr>
          <a:xfrm>
            <a:off x="196019" y="2668989"/>
            <a:ext cx="26551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For Pre School, Std 1 &amp; 2 Children</a:t>
            </a:r>
          </a:p>
          <a:p>
            <a:endParaRPr lang="en-US" dirty="0"/>
          </a:p>
          <a:p>
            <a:r>
              <a:rPr lang="en-US" dirty="0"/>
              <a:t>Pls ask for help from parents, siblings, to set up the props for the game.</a:t>
            </a:r>
          </a:p>
          <a:p>
            <a:endParaRPr lang="en-US" dirty="0"/>
          </a:p>
          <a:p>
            <a:r>
              <a:rPr lang="en-US" dirty="0"/>
              <a:t>Pls setup your props such that your camera can view you playing the game during the Zoom session.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E21A2-087A-4CA1-8314-A63061C803C6}"/>
              </a:ext>
            </a:extLst>
          </p:cNvPr>
          <p:cNvSpPr txBox="1"/>
          <p:nvPr/>
        </p:nvSpPr>
        <p:spPr>
          <a:xfrm>
            <a:off x="6233875" y="218559"/>
            <a:ext cx="234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Cut one straw shorter by 2 inches.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9B423-E2FE-48A6-90E1-9551A63DD1DC}"/>
              </a:ext>
            </a:extLst>
          </p:cNvPr>
          <p:cNvSpPr txBox="1"/>
          <p:nvPr/>
        </p:nvSpPr>
        <p:spPr>
          <a:xfrm>
            <a:off x="9108397" y="264724"/>
            <a:ext cx="258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two straws as shown.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738A30-E668-452C-9969-2BB27BA08DA0}"/>
              </a:ext>
            </a:extLst>
          </p:cNvPr>
          <p:cNvSpPr txBox="1"/>
          <p:nvPr/>
        </p:nvSpPr>
        <p:spPr>
          <a:xfrm>
            <a:off x="3108524" y="3519312"/>
            <a:ext cx="251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Fold one straw into half as shown so that it is narrower.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851543-29D2-4F0F-A468-7C106C5B678E}"/>
              </a:ext>
            </a:extLst>
          </p:cNvPr>
          <p:cNvSpPr txBox="1"/>
          <p:nvPr/>
        </p:nvSpPr>
        <p:spPr>
          <a:xfrm>
            <a:off x="6129531" y="3499985"/>
            <a:ext cx="251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Fit the folded straw into the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straw.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11C15F-FC70-49F6-872B-86D8C7B67718}"/>
              </a:ext>
            </a:extLst>
          </p:cNvPr>
          <p:cNvSpPr txBox="1"/>
          <p:nvPr/>
        </p:nvSpPr>
        <p:spPr>
          <a:xfrm>
            <a:off x="9157431" y="3499985"/>
            <a:ext cx="251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 inner straw will act as a pusher.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E05BAF-1C7E-4FF7-B3BC-20C1F9CAFDA9}"/>
              </a:ext>
            </a:extLst>
          </p:cNvPr>
          <p:cNvSpPr/>
          <p:nvPr/>
        </p:nvSpPr>
        <p:spPr>
          <a:xfrm>
            <a:off x="3150665" y="2898018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61A500-F9E6-4AC7-A3F1-BA7FE84DC39F}"/>
              </a:ext>
            </a:extLst>
          </p:cNvPr>
          <p:cNvSpPr/>
          <p:nvPr/>
        </p:nvSpPr>
        <p:spPr>
          <a:xfrm>
            <a:off x="6059025" y="2870288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C80EF4-ADB4-4075-AE58-126F19C86902}"/>
              </a:ext>
            </a:extLst>
          </p:cNvPr>
          <p:cNvSpPr/>
          <p:nvPr/>
        </p:nvSpPr>
        <p:spPr>
          <a:xfrm>
            <a:off x="9163673" y="2884920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529B93-9114-4476-BE7D-F648FF1EF04F}"/>
              </a:ext>
            </a:extLst>
          </p:cNvPr>
          <p:cNvSpPr/>
          <p:nvPr/>
        </p:nvSpPr>
        <p:spPr>
          <a:xfrm>
            <a:off x="3108523" y="6282480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CCDE83-3C90-45FA-82EB-F4EAB05D060F}"/>
              </a:ext>
            </a:extLst>
          </p:cNvPr>
          <p:cNvSpPr/>
          <p:nvPr/>
        </p:nvSpPr>
        <p:spPr>
          <a:xfrm>
            <a:off x="6120556" y="6266956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D00C69-8A19-4AC9-8178-E511DA446C1E}"/>
              </a:ext>
            </a:extLst>
          </p:cNvPr>
          <p:cNvSpPr/>
          <p:nvPr/>
        </p:nvSpPr>
        <p:spPr>
          <a:xfrm>
            <a:off x="9108397" y="6282480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6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FDF313-38A4-461F-A783-3369D1C71E15}"/>
              </a:ext>
            </a:extLst>
          </p:cNvPr>
          <p:cNvGrpSpPr/>
          <p:nvPr/>
        </p:nvGrpSpPr>
        <p:grpSpPr>
          <a:xfrm>
            <a:off x="82753" y="0"/>
            <a:ext cx="2362409" cy="2514951"/>
            <a:chOff x="82753" y="0"/>
            <a:chExt cx="2362409" cy="251495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710EA98-444E-43A0-9BF9-4A149FF2A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3379" y="202511"/>
              <a:ext cx="1991783" cy="188639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80CCB88-C5DE-4F3C-AC47-7A117666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53" y="0"/>
              <a:ext cx="2343477" cy="2514951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117C26D-9A2E-410F-9290-A3C710264F9E}"/>
                </a:ext>
              </a:extLst>
            </p:cNvPr>
            <p:cNvSpPr/>
            <p:nvPr/>
          </p:nvSpPr>
          <p:spPr>
            <a:xfrm>
              <a:off x="1612610" y="1359673"/>
              <a:ext cx="374394" cy="729236"/>
            </a:xfrm>
            <a:prstGeom prst="rect">
              <a:avLst/>
            </a:prstGeom>
            <a:solidFill>
              <a:srgbClr val="FFCA73"/>
            </a:solidFill>
            <a:ln>
              <a:solidFill>
                <a:srgbClr val="FCCD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9497137-AAAB-4BBF-A09B-B9DDB06A6F91}"/>
                </a:ext>
              </a:extLst>
            </p:cNvPr>
            <p:cNvSpPr/>
            <p:nvPr/>
          </p:nvSpPr>
          <p:spPr>
            <a:xfrm>
              <a:off x="1514448" y="1101601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7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9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86CA354-BA09-48A6-9B4B-628F7A70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364" y="3461486"/>
            <a:ext cx="2547385" cy="33965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61F64A-8B05-44FA-9864-A2720C12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848" y="3465400"/>
            <a:ext cx="2516710" cy="3355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C12CF8-540C-4A12-832A-3C578EB18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428" y="-34585"/>
            <a:ext cx="2544450" cy="339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04EA05-F806-4059-BE46-72099AF40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238" y="0"/>
            <a:ext cx="2518511" cy="3358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3D340-84A0-4C5D-BFED-AEF00494E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882" y="-22107"/>
            <a:ext cx="2561030" cy="3414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85C9CA-CC65-4EBF-A0A7-88A3C11CA5C7}"/>
              </a:ext>
            </a:extLst>
          </p:cNvPr>
          <p:cNvSpPr txBox="1"/>
          <p:nvPr/>
        </p:nvSpPr>
        <p:spPr>
          <a:xfrm>
            <a:off x="3108523" y="218559"/>
            <a:ext cx="2643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 2 containers at opposite ends of the paper. Pour the green beans into one container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F5733-1405-41BC-98A8-B93ACDB671BF}"/>
              </a:ext>
            </a:extLst>
          </p:cNvPr>
          <p:cNvSpPr txBox="1"/>
          <p:nvPr/>
        </p:nvSpPr>
        <p:spPr>
          <a:xfrm>
            <a:off x="221362" y="2724003"/>
            <a:ext cx="244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For Pre School, Std 1 &amp; 2 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E21A2-087A-4CA1-8314-A63061C803C6}"/>
              </a:ext>
            </a:extLst>
          </p:cNvPr>
          <p:cNvSpPr txBox="1"/>
          <p:nvPr/>
        </p:nvSpPr>
        <p:spPr>
          <a:xfrm>
            <a:off x="6233875" y="218559"/>
            <a:ext cx="2343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the two straw prop use made to scoop up the beans.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9B423-E2FE-48A6-90E1-9551A63DD1DC}"/>
              </a:ext>
            </a:extLst>
          </p:cNvPr>
          <p:cNvSpPr txBox="1"/>
          <p:nvPr/>
        </p:nvSpPr>
        <p:spPr>
          <a:xfrm>
            <a:off x="9157431" y="187695"/>
            <a:ext cx="2589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Without touching the beans with your hands, only using the straws, transfer the beans to the other container at opposite end.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738A30-E668-452C-9969-2BB27BA08DA0}"/>
              </a:ext>
            </a:extLst>
          </p:cNvPr>
          <p:cNvSpPr txBox="1"/>
          <p:nvPr/>
        </p:nvSpPr>
        <p:spPr>
          <a:xfrm>
            <a:off x="3083683" y="3499985"/>
            <a:ext cx="251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Transfer an many beans as you can to the other container.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851543-29D2-4F0F-A468-7C106C5B678E}"/>
              </a:ext>
            </a:extLst>
          </p:cNvPr>
          <p:cNvSpPr txBox="1"/>
          <p:nvPr/>
        </p:nvSpPr>
        <p:spPr>
          <a:xfrm>
            <a:off x="6129531" y="3499985"/>
            <a:ext cx="251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Only beans dropped in the contain will be counted.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386CD9-BA19-47A9-A6B5-4518FE9056B1}"/>
              </a:ext>
            </a:extLst>
          </p:cNvPr>
          <p:cNvSpPr/>
          <p:nvPr/>
        </p:nvSpPr>
        <p:spPr>
          <a:xfrm>
            <a:off x="3108523" y="2838889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00543C-535F-4B99-9F01-AC1E4964B28B}"/>
              </a:ext>
            </a:extLst>
          </p:cNvPr>
          <p:cNvSpPr/>
          <p:nvPr/>
        </p:nvSpPr>
        <p:spPr>
          <a:xfrm>
            <a:off x="6137534" y="2873294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9C9F8B-CED5-458C-8529-4A04BE372371}"/>
              </a:ext>
            </a:extLst>
          </p:cNvPr>
          <p:cNvSpPr/>
          <p:nvPr/>
        </p:nvSpPr>
        <p:spPr>
          <a:xfrm>
            <a:off x="9039219" y="2890169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0D0AE1-94E5-46CB-92F1-F712AAF874D4}"/>
              </a:ext>
            </a:extLst>
          </p:cNvPr>
          <p:cNvSpPr/>
          <p:nvPr/>
        </p:nvSpPr>
        <p:spPr>
          <a:xfrm>
            <a:off x="3059293" y="6285326"/>
            <a:ext cx="1295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A466F9-80F5-4B8F-9BA2-A38E77266B90}"/>
              </a:ext>
            </a:extLst>
          </p:cNvPr>
          <p:cNvSpPr/>
          <p:nvPr/>
        </p:nvSpPr>
        <p:spPr>
          <a:xfrm>
            <a:off x="6115861" y="6228907"/>
            <a:ext cx="1295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11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92D47D-993A-4C02-9D7E-D87C58F0D492}"/>
              </a:ext>
            </a:extLst>
          </p:cNvPr>
          <p:cNvGrpSpPr/>
          <p:nvPr/>
        </p:nvGrpSpPr>
        <p:grpSpPr>
          <a:xfrm>
            <a:off x="82753" y="0"/>
            <a:ext cx="2362409" cy="2514951"/>
            <a:chOff x="82753" y="0"/>
            <a:chExt cx="2362409" cy="251495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E8F22AA-AAC5-40C9-871E-352558488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379" y="202511"/>
              <a:ext cx="1991783" cy="188639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37A4AF0-D40B-472F-ADE5-5003F8AFE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53" y="0"/>
              <a:ext cx="2343477" cy="251495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71AF9D0-38FC-413A-A3BD-6C5DAC57EDA6}"/>
                </a:ext>
              </a:extLst>
            </p:cNvPr>
            <p:cNvSpPr/>
            <p:nvPr/>
          </p:nvSpPr>
          <p:spPr>
            <a:xfrm>
              <a:off x="1612610" y="1359673"/>
              <a:ext cx="374394" cy="729236"/>
            </a:xfrm>
            <a:prstGeom prst="rect">
              <a:avLst/>
            </a:prstGeom>
            <a:solidFill>
              <a:srgbClr val="FFCA73"/>
            </a:solidFill>
            <a:ln>
              <a:solidFill>
                <a:srgbClr val="FCCD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2A93C5-A517-4DBC-A81F-19C7137BAD4D}"/>
                </a:ext>
              </a:extLst>
            </p:cNvPr>
            <p:cNvSpPr/>
            <p:nvPr/>
          </p:nvSpPr>
          <p:spPr>
            <a:xfrm>
              <a:off x="1514448" y="1101601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7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58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26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8DA2091-01DA-49B3-B1C3-29BBDFD6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665" y="3436763"/>
            <a:ext cx="2545130" cy="3393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4EFF4-6C5B-4E75-983C-23C6A533F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063" y="1"/>
            <a:ext cx="2544078" cy="3392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3A3762-A913-4F2A-966E-586C9DA7B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3160"/>
            <a:ext cx="2528583" cy="33714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9AFFBE-5C0C-4FF8-B013-1D4980423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503" y="-21199"/>
            <a:ext cx="2542112" cy="33894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85C9CA-CC65-4EBF-A0A7-88A3C11CA5C7}"/>
              </a:ext>
            </a:extLst>
          </p:cNvPr>
          <p:cNvSpPr txBox="1"/>
          <p:nvPr/>
        </p:nvSpPr>
        <p:spPr>
          <a:xfrm>
            <a:off x="3108523" y="218559"/>
            <a:ext cx="2643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 2 containers at opposite ends of the paper.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F5733-1405-41BC-98A8-B93ACDB671BF}"/>
              </a:ext>
            </a:extLst>
          </p:cNvPr>
          <p:cNvSpPr txBox="1"/>
          <p:nvPr/>
        </p:nvSpPr>
        <p:spPr>
          <a:xfrm>
            <a:off x="221362" y="2724003"/>
            <a:ext cx="2447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For Std 3-4 &amp; Preteens.</a:t>
            </a:r>
          </a:p>
          <a:p>
            <a:endParaRPr lang="en-US" dirty="0"/>
          </a:p>
          <a:p>
            <a:r>
              <a:rPr lang="en-US" dirty="0"/>
              <a:t>If necessary pls ask for help from parents, siblings, to set up the props for the game.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Pls setup your props such that your camera can view you playing the game during the Zoom session.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E21A2-087A-4CA1-8314-A63061C803C6}"/>
              </a:ext>
            </a:extLst>
          </p:cNvPr>
          <p:cNvSpPr txBox="1"/>
          <p:nvPr/>
        </p:nvSpPr>
        <p:spPr>
          <a:xfrm>
            <a:off x="6233875" y="218559"/>
            <a:ext cx="2343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only two straws, pick up the green beans as shown.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9B423-E2FE-48A6-90E1-9551A63DD1DC}"/>
              </a:ext>
            </a:extLst>
          </p:cNvPr>
          <p:cNvSpPr txBox="1"/>
          <p:nvPr/>
        </p:nvSpPr>
        <p:spPr>
          <a:xfrm>
            <a:off x="9121104" y="131374"/>
            <a:ext cx="258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Transfer the beans inside the straws and drop them to the opposite container.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738A30-E668-452C-9969-2BB27BA08DA0}"/>
              </a:ext>
            </a:extLst>
          </p:cNvPr>
          <p:cNvSpPr txBox="1"/>
          <p:nvPr/>
        </p:nvSpPr>
        <p:spPr>
          <a:xfrm>
            <a:off x="3179640" y="3516606"/>
            <a:ext cx="251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Only beans dropped off into the container will be counted.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983903-E9B9-4340-978C-6EB3C9BFF1C3}"/>
              </a:ext>
            </a:extLst>
          </p:cNvPr>
          <p:cNvSpPr/>
          <p:nvPr/>
        </p:nvSpPr>
        <p:spPr>
          <a:xfrm>
            <a:off x="3150665" y="2898018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16FFF8-2E64-4870-9602-96F315294332}"/>
              </a:ext>
            </a:extLst>
          </p:cNvPr>
          <p:cNvSpPr/>
          <p:nvPr/>
        </p:nvSpPr>
        <p:spPr>
          <a:xfrm>
            <a:off x="6059025" y="2870288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C91438-7A4B-48FB-8B70-0CB5860175BF}"/>
              </a:ext>
            </a:extLst>
          </p:cNvPr>
          <p:cNvSpPr/>
          <p:nvPr/>
        </p:nvSpPr>
        <p:spPr>
          <a:xfrm>
            <a:off x="9163673" y="2884920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17460C-C5A4-4493-ACBD-936CBD167596}"/>
              </a:ext>
            </a:extLst>
          </p:cNvPr>
          <p:cNvSpPr/>
          <p:nvPr/>
        </p:nvSpPr>
        <p:spPr>
          <a:xfrm>
            <a:off x="3108523" y="6282480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4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CB17B6-9D98-4C3A-B774-07CF9F0125DF}"/>
              </a:ext>
            </a:extLst>
          </p:cNvPr>
          <p:cNvGrpSpPr/>
          <p:nvPr/>
        </p:nvGrpSpPr>
        <p:grpSpPr>
          <a:xfrm>
            <a:off x="82753" y="0"/>
            <a:ext cx="2362409" cy="2514951"/>
            <a:chOff x="82753" y="0"/>
            <a:chExt cx="2362409" cy="251495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25CA4AE-C576-4268-9884-9303F4AE1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379" y="202511"/>
              <a:ext cx="1991783" cy="188639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5BEA6DF-EEB7-4EAE-BF26-56F8EE26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753" y="0"/>
              <a:ext cx="2343477" cy="251495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C2319D6-BD6C-4D15-95B8-20F792E5AE70}"/>
                </a:ext>
              </a:extLst>
            </p:cNvPr>
            <p:cNvSpPr/>
            <p:nvPr/>
          </p:nvSpPr>
          <p:spPr>
            <a:xfrm>
              <a:off x="1612610" y="1359673"/>
              <a:ext cx="374394" cy="729236"/>
            </a:xfrm>
            <a:prstGeom prst="rect">
              <a:avLst/>
            </a:prstGeom>
            <a:solidFill>
              <a:srgbClr val="FFCA73"/>
            </a:solidFill>
            <a:ln>
              <a:solidFill>
                <a:srgbClr val="FCCD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04AB7F1-50F6-4744-9B0F-9275A3AD0DA6}"/>
                </a:ext>
              </a:extLst>
            </p:cNvPr>
            <p:cNvSpPr/>
            <p:nvPr/>
          </p:nvSpPr>
          <p:spPr>
            <a:xfrm>
              <a:off x="1514448" y="1101601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7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68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361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Tan</dc:creator>
  <cp:lastModifiedBy>Michael Tan</cp:lastModifiedBy>
  <cp:revision>8</cp:revision>
  <dcterms:created xsi:type="dcterms:W3CDTF">2021-12-05T03:22:46Z</dcterms:created>
  <dcterms:modified xsi:type="dcterms:W3CDTF">2021-12-05T11:05:46Z</dcterms:modified>
</cp:coreProperties>
</file>