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6" r:id="rId3"/>
    <p:sldId id="321" r:id="rId4"/>
    <p:sldId id="32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5D7F0-40E0-41EB-9FEA-1BA37CD2DFBD}" v="8" dt="2021-12-05T09:00:16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43" autoAdjust="0"/>
    <p:restoredTop sz="94660"/>
  </p:normalViewPr>
  <p:slideViewPr>
    <p:cSldViewPr snapToGrid="0">
      <p:cViewPr>
        <p:scale>
          <a:sx n="80" d="100"/>
          <a:sy n="80" d="100"/>
        </p:scale>
        <p:origin x="424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an" userId="de52a073-d8e6-4e5e-bcc0-5ea38f982969" providerId="ADAL" clId="{4F25D7F0-40E0-41EB-9FEA-1BA37CD2DFBD}"/>
    <pc:docChg chg="custSel addSld delSld modSld">
      <pc:chgData name="Michael Tan" userId="de52a073-d8e6-4e5e-bcc0-5ea38f982969" providerId="ADAL" clId="{4F25D7F0-40E0-41EB-9FEA-1BA37CD2DFBD}" dt="2021-12-05T11:05:25.484" v="323" actId="5793"/>
      <pc:docMkLst>
        <pc:docMk/>
      </pc:docMkLst>
      <pc:sldChg chg="modSp mod">
        <pc:chgData name="Michael Tan" userId="de52a073-d8e6-4e5e-bcc0-5ea38f982969" providerId="ADAL" clId="{4F25D7F0-40E0-41EB-9FEA-1BA37CD2DFBD}" dt="2021-12-05T06:57:46.892" v="22" actId="20577"/>
        <pc:sldMkLst>
          <pc:docMk/>
          <pc:sldMk cId="2444836053" sldId="256"/>
        </pc:sldMkLst>
        <pc:spChg chg="mod">
          <ac:chgData name="Michael Tan" userId="de52a073-d8e6-4e5e-bcc0-5ea38f982969" providerId="ADAL" clId="{4F25D7F0-40E0-41EB-9FEA-1BA37CD2DFBD}" dt="2021-12-05T06:57:46.892" v="22" actId="20577"/>
          <ac:spMkLst>
            <pc:docMk/>
            <pc:sldMk cId="2444836053" sldId="256"/>
            <ac:spMk id="4" creationId="{E3DF4A1B-4D81-44CF-933E-DB2D44BA1C62}"/>
          </ac:spMkLst>
        </pc:spChg>
      </pc:sldChg>
      <pc:sldChg chg="del">
        <pc:chgData name="Michael Tan" userId="de52a073-d8e6-4e5e-bcc0-5ea38f982969" providerId="ADAL" clId="{4F25D7F0-40E0-41EB-9FEA-1BA37CD2DFBD}" dt="2021-12-05T07:05:25.043" v="283" actId="2696"/>
        <pc:sldMkLst>
          <pc:docMk/>
          <pc:sldMk cId="2350680420" sldId="279"/>
        </pc:sldMkLst>
      </pc:sldChg>
      <pc:sldChg chg="modSp mod">
        <pc:chgData name="Michael Tan" userId="de52a073-d8e6-4e5e-bcc0-5ea38f982969" providerId="ADAL" clId="{4F25D7F0-40E0-41EB-9FEA-1BA37CD2DFBD}" dt="2021-12-05T11:05:25.484" v="323" actId="5793"/>
        <pc:sldMkLst>
          <pc:docMk/>
          <pc:sldMk cId="3841440252" sldId="318"/>
        </pc:sldMkLst>
        <pc:spChg chg="mod">
          <ac:chgData name="Michael Tan" userId="de52a073-d8e6-4e5e-bcc0-5ea38f982969" providerId="ADAL" clId="{4F25D7F0-40E0-41EB-9FEA-1BA37CD2DFBD}" dt="2021-12-05T11:05:25.484" v="323" actId="5793"/>
          <ac:spMkLst>
            <pc:docMk/>
            <pc:sldMk cId="3841440252" sldId="318"/>
            <ac:spMk id="4" creationId="{10D89AE1-9B73-4ABA-9CB2-BBCA95B60BAA}"/>
          </ac:spMkLst>
        </pc:spChg>
      </pc:sldChg>
      <pc:sldChg chg="del">
        <pc:chgData name="Michael Tan" userId="de52a073-d8e6-4e5e-bcc0-5ea38f982969" providerId="ADAL" clId="{4F25D7F0-40E0-41EB-9FEA-1BA37CD2DFBD}" dt="2021-12-05T07:05:27.400" v="284" actId="2696"/>
        <pc:sldMkLst>
          <pc:docMk/>
          <pc:sldMk cId="1986263575" sldId="319"/>
        </pc:sldMkLst>
      </pc:sldChg>
      <pc:sldChg chg="del">
        <pc:chgData name="Michael Tan" userId="de52a073-d8e6-4e5e-bcc0-5ea38f982969" providerId="ADAL" clId="{4F25D7F0-40E0-41EB-9FEA-1BA37CD2DFBD}" dt="2021-12-05T07:05:22.847" v="282" actId="2696"/>
        <pc:sldMkLst>
          <pc:docMk/>
          <pc:sldMk cId="2849580409" sldId="320"/>
        </pc:sldMkLst>
      </pc:sldChg>
      <pc:sldChg chg="addSp delSp modSp mod modAnim">
        <pc:chgData name="Michael Tan" userId="de52a073-d8e6-4e5e-bcc0-5ea38f982969" providerId="ADAL" clId="{4F25D7F0-40E0-41EB-9FEA-1BA37CD2DFBD}" dt="2021-12-05T07:05:34.858" v="285" actId="14100"/>
        <pc:sldMkLst>
          <pc:docMk/>
          <pc:sldMk cId="381498112" sldId="321"/>
        </pc:sldMkLst>
        <pc:spChg chg="mod">
          <ac:chgData name="Michael Tan" userId="de52a073-d8e6-4e5e-bcc0-5ea38f982969" providerId="ADAL" clId="{4F25D7F0-40E0-41EB-9FEA-1BA37CD2DFBD}" dt="2021-12-05T07:01:52.798" v="166" actId="1076"/>
          <ac:spMkLst>
            <pc:docMk/>
            <pc:sldMk cId="381498112" sldId="321"/>
            <ac:spMk id="2" creationId="{7BE05BAF-1C7E-4FF7-B3BC-20C1F9CAFDA9}"/>
          </ac:spMkLst>
        </pc:spChg>
        <pc:spChg chg="mod">
          <ac:chgData name="Michael Tan" userId="de52a073-d8e6-4e5e-bcc0-5ea38f982969" providerId="ADAL" clId="{4F25D7F0-40E0-41EB-9FEA-1BA37CD2DFBD}" dt="2021-12-05T07:01:47.485" v="164" actId="1076"/>
          <ac:spMkLst>
            <pc:docMk/>
            <pc:sldMk cId="381498112" sldId="321"/>
            <ac:spMk id="9" creationId="{5885C9CA-CC65-4EBF-A0A7-88A3C11CA5C7}"/>
          </ac:spMkLst>
        </pc:spChg>
        <pc:spChg chg="mod">
          <ac:chgData name="Michael Tan" userId="de52a073-d8e6-4e5e-bcc0-5ea38f982969" providerId="ADAL" clId="{4F25D7F0-40E0-41EB-9FEA-1BA37CD2DFBD}" dt="2021-12-05T07:05:34.858" v="285" actId="14100"/>
          <ac:spMkLst>
            <pc:docMk/>
            <pc:sldMk cId="381498112" sldId="321"/>
            <ac:spMk id="10" creationId="{ECFF5733-1405-41BC-98A8-B93ACDB671BF}"/>
          </ac:spMkLst>
        </pc:spChg>
        <pc:spChg chg="mod">
          <ac:chgData name="Michael Tan" userId="de52a073-d8e6-4e5e-bcc0-5ea38f982969" providerId="ADAL" clId="{4F25D7F0-40E0-41EB-9FEA-1BA37CD2DFBD}" dt="2021-12-05T07:01:49.859" v="165" actId="1076"/>
          <ac:spMkLst>
            <pc:docMk/>
            <pc:sldMk cId="381498112" sldId="321"/>
            <ac:spMk id="11" creationId="{41AE21A2-087A-4CA1-8314-A63061C803C6}"/>
          </ac:spMkLst>
        </pc:spChg>
        <pc:spChg chg="mod">
          <ac:chgData name="Michael Tan" userId="de52a073-d8e6-4e5e-bcc0-5ea38f982969" providerId="ADAL" clId="{4F25D7F0-40E0-41EB-9FEA-1BA37CD2DFBD}" dt="2021-12-05T06:59:16.332" v="38" actId="207"/>
          <ac:spMkLst>
            <pc:docMk/>
            <pc:sldMk cId="381498112" sldId="321"/>
            <ac:spMk id="12" creationId="{6D99B423-E2FE-48A6-90E1-9551A63DD1DC}"/>
          </ac:spMkLst>
        </pc:spChg>
        <pc:spChg chg="del mod">
          <ac:chgData name="Michael Tan" userId="de52a073-d8e6-4e5e-bcc0-5ea38f982969" providerId="ADAL" clId="{4F25D7F0-40E0-41EB-9FEA-1BA37CD2DFBD}" dt="2021-12-05T06:58:58.776" v="35" actId="478"/>
          <ac:spMkLst>
            <pc:docMk/>
            <pc:sldMk cId="381498112" sldId="321"/>
            <ac:spMk id="17" creationId="{65738A30-E668-452C-9969-2BB27BA08DA0}"/>
          </ac:spMkLst>
        </pc:spChg>
        <pc:spChg chg="mod">
          <ac:chgData name="Michael Tan" userId="de52a073-d8e6-4e5e-bcc0-5ea38f982969" providerId="ADAL" clId="{4F25D7F0-40E0-41EB-9FEA-1BA37CD2DFBD}" dt="2021-12-05T07:01:56.402" v="167" actId="1076"/>
          <ac:spMkLst>
            <pc:docMk/>
            <pc:sldMk cId="381498112" sldId="321"/>
            <ac:spMk id="18" creationId="{9261A500-F9E6-4AC7-A3F1-BA7FE84DC39F}"/>
          </ac:spMkLst>
        </pc:spChg>
        <pc:spChg chg="del">
          <ac:chgData name="Michael Tan" userId="de52a073-d8e6-4e5e-bcc0-5ea38f982969" providerId="ADAL" clId="{4F25D7F0-40E0-41EB-9FEA-1BA37CD2DFBD}" dt="2021-12-05T06:59:24.874" v="40" actId="478"/>
          <ac:spMkLst>
            <pc:docMk/>
            <pc:sldMk cId="381498112" sldId="321"/>
            <ac:spMk id="20" creationId="{3E851543-29D2-4F0F-A468-7C106C5B678E}"/>
          </ac:spMkLst>
        </pc:spChg>
        <pc:spChg chg="mod ord">
          <ac:chgData name="Michael Tan" userId="de52a073-d8e6-4e5e-bcc0-5ea38f982969" providerId="ADAL" clId="{4F25D7F0-40E0-41EB-9FEA-1BA37CD2DFBD}" dt="2021-12-05T07:02:10.882" v="170" actId="1076"/>
          <ac:spMkLst>
            <pc:docMk/>
            <pc:sldMk cId="381498112" sldId="321"/>
            <ac:spMk id="21" creationId="{8EC80EF4-ADB4-4075-AE58-126F19C86902}"/>
          </ac:spMkLst>
        </pc:spChg>
        <pc:spChg chg="del">
          <ac:chgData name="Michael Tan" userId="de52a073-d8e6-4e5e-bcc0-5ea38f982969" providerId="ADAL" clId="{4F25D7F0-40E0-41EB-9FEA-1BA37CD2DFBD}" dt="2021-12-05T06:59:23.037" v="39" actId="478"/>
          <ac:spMkLst>
            <pc:docMk/>
            <pc:sldMk cId="381498112" sldId="321"/>
            <ac:spMk id="23" creationId="{E711C15F-FC70-49F6-872B-86D8C7B67718}"/>
          </ac:spMkLst>
        </pc:spChg>
        <pc:spChg chg="del">
          <ac:chgData name="Michael Tan" userId="de52a073-d8e6-4e5e-bcc0-5ea38f982969" providerId="ADAL" clId="{4F25D7F0-40E0-41EB-9FEA-1BA37CD2DFBD}" dt="2021-12-05T07:02:17.715" v="173" actId="478"/>
          <ac:spMkLst>
            <pc:docMk/>
            <pc:sldMk cId="381498112" sldId="321"/>
            <ac:spMk id="24" creationId="{06529B93-9114-4476-BE7D-F648FF1EF04F}"/>
          </ac:spMkLst>
        </pc:spChg>
        <pc:spChg chg="del">
          <ac:chgData name="Michael Tan" userId="de52a073-d8e6-4e5e-bcc0-5ea38f982969" providerId="ADAL" clId="{4F25D7F0-40E0-41EB-9FEA-1BA37CD2DFBD}" dt="2021-12-05T07:02:14.004" v="171" actId="478"/>
          <ac:spMkLst>
            <pc:docMk/>
            <pc:sldMk cId="381498112" sldId="321"/>
            <ac:spMk id="25" creationId="{ECCCDE83-3C90-45FA-82EB-F4EAB05D060F}"/>
          </ac:spMkLst>
        </pc:spChg>
        <pc:spChg chg="del">
          <ac:chgData name="Michael Tan" userId="de52a073-d8e6-4e5e-bcc0-5ea38f982969" providerId="ADAL" clId="{4F25D7F0-40E0-41EB-9FEA-1BA37CD2DFBD}" dt="2021-12-05T07:02:15.578" v="172" actId="478"/>
          <ac:spMkLst>
            <pc:docMk/>
            <pc:sldMk cId="381498112" sldId="321"/>
            <ac:spMk id="26" creationId="{A0D00C69-8A19-4AC9-8178-E511DA446C1E}"/>
          </ac:spMkLst>
        </pc:spChg>
        <pc:spChg chg="add mod">
          <ac:chgData name="Michael Tan" userId="de52a073-d8e6-4e5e-bcc0-5ea38f982969" providerId="ADAL" clId="{4F25D7F0-40E0-41EB-9FEA-1BA37CD2DFBD}" dt="2021-12-05T07:04:27.361" v="279" actId="14100"/>
          <ac:spMkLst>
            <pc:docMk/>
            <pc:sldMk cId="381498112" sldId="321"/>
            <ac:spMk id="42" creationId="{6F3EDF95-14D6-4D68-9DF1-DAE3C23A273C}"/>
          </ac:spMkLst>
        </pc:spChg>
        <pc:spChg chg="mod">
          <ac:chgData name="Michael Tan" userId="de52a073-d8e6-4e5e-bcc0-5ea38f982969" providerId="ADAL" clId="{4F25D7F0-40E0-41EB-9FEA-1BA37CD2DFBD}" dt="2021-12-05T07:05:16.302" v="281"/>
          <ac:spMkLst>
            <pc:docMk/>
            <pc:sldMk cId="381498112" sldId="321"/>
            <ac:spMk id="46" creationId="{2BF7A13B-E5D2-4776-BA50-3A232874FBE8}"/>
          </ac:spMkLst>
        </pc:spChg>
        <pc:spChg chg="mod">
          <ac:chgData name="Michael Tan" userId="de52a073-d8e6-4e5e-bcc0-5ea38f982969" providerId="ADAL" clId="{4F25D7F0-40E0-41EB-9FEA-1BA37CD2DFBD}" dt="2021-12-05T07:05:16.302" v="281"/>
          <ac:spMkLst>
            <pc:docMk/>
            <pc:sldMk cId="381498112" sldId="321"/>
            <ac:spMk id="47" creationId="{678081D7-7881-471A-A5E2-02CF5E5901AD}"/>
          </ac:spMkLst>
        </pc:spChg>
        <pc:grpChg chg="del">
          <ac:chgData name="Michael Tan" userId="de52a073-d8e6-4e5e-bcc0-5ea38f982969" providerId="ADAL" clId="{4F25D7F0-40E0-41EB-9FEA-1BA37CD2DFBD}" dt="2021-12-05T07:05:15.092" v="280" actId="478"/>
          <ac:grpSpMkLst>
            <pc:docMk/>
            <pc:sldMk cId="381498112" sldId="321"/>
            <ac:grpSpMk id="27" creationId="{10FDF313-38A4-461F-A783-3369D1C71E15}"/>
          </ac:grpSpMkLst>
        </pc:grpChg>
        <pc:grpChg chg="add mod">
          <ac:chgData name="Michael Tan" userId="de52a073-d8e6-4e5e-bcc0-5ea38f982969" providerId="ADAL" clId="{4F25D7F0-40E0-41EB-9FEA-1BA37CD2DFBD}" dt="2021-12-05T07:05:16.302" v="281"/>
          <ac:grpSpMkLst>
            <pc:docMk/>
            <pc:sldMk cId="381498112" sldId="321"/>
            <ac:grpSpMk id="43" creationId="{C034742F-D0F4-41E1-9410-46B7CCEB9946}"/>
          </ac:grpSpMkLst>
        </pc:grpChg>
        <pc:picChg chg="del">
          <ac:chgData name="Michael Tan" userId="de52a073-d8e6-4e5e-bcc0-5ea38f982969" providerId="ADAL" clId="{4F25D7F0-40E0-41EB-9FEA-1BA37CD2DFBD}" dt="2021-12-05T06:58:15.075" v="23" actId="478"/>
          <ac:picMkLst>
            <pc:docMk/>
            <pc:sldMk cId="381498112" sldId="321"/>
            <ac:picMk id="6" creationId="{EB3F28C2-E149-461D-BD97-F47798E1899C}"/>
          </ac:picMkLst>
        </pc:picChg>
        <pc:picChg chg="del">
          <ac:chgData name="Michael Tan" userId="de52a073-d8e6-4e5e-bcc0-5ea38f982969" providerId="ADAL" clId="{4F25D7F0-40E0-41EB-9FEA-1BA37CD2DFBD}" dt="2021-12-05T06:58:15.685" v="24" actId="478"/>
          <ac:picMkLst>
            <pc:docMk/>
            <pc:sldMk cId="381498112" sldId="321"/>
            <ac:picMk id="13" creationId="{F5FF645C-6D8D-46A6-8329-C99AB350B006}"/>
          </ac:picMkLst>
        </pc:picChg>
        <pc:picChg chg="del">
          <ac:chgData name="Michael Tan" userId="de52a073-d8e6-4e5e-bcc0-5ea38f982969" providerId="ADAL" clId="{4F25D7F0-40E0-41EB-9FEA-1BA37CD2DFBD}" dt="2021-12-05T06:58:16.363" v="25" actId="478"/>
          <ac:picMkLst>
            <pc:docMk/>
            <pc:sldMk cId="381498112" sldId="321"/>
            <ac:picMk id="32" creationId="{182ADD0D-2A58-4C5B-AABD-235C304DCB35}"/>
          </ac:picMkLst>
        </pc:picChg>
        <pc:picChg chg="del">
          <ac:chgData name="Michael Tan" userId="de52a073-d8e6-4e5e-bcc0-5ea38f982969" providerId="ADAL" clId="{4F25D7F0-40E0-41EB-9FEA-1BA37CD2DFBD}" dt="2021-12-05T06:58:35.541" v="28" actId="478"/>
          <ac:picMkLst>
            <pc:docMk/>
            <pc:sldMk cId="381498112" sldId="321"/>
            <ac:picMk id="34" creationId="{2CBBB081-D62E-4D95-A6A8-A4CFAF6A2002}"/>
          </ac:picMkLst>
        </pc:picChg>
        <pc:picChg chg="del">
          <ac:chgData name="Michael Tan" userId="de52a073-d8e6-4e5e-bcc0-5ea38f982969" providerId="ADAL" clId="{4F25D7F0-40E0-41EB-9FEA-1BA37CD2DFBD}" dt="2021-12-05T06:58:35.978" v="29" actId="478"/>
          <ac:picMkLst>
            <pc:docMk/>
            <pc:sldMk cId="381498112" sldId="321"/>
            <ac:picMk id="36" creationId="{A2A7F533-A62D-45FB-AC4E-A1659A87304F}"/>
          </ac:picMkLst>
        </pc:picChg>
        <pc:picChg chg="del">
          <ac:chgData name="Michael Tan" userId="de52a073-d8e6-4e5e-bcc0-5ea38f982969" providerId="ADAL" clId="{4F25D7F0-40E0-41EB-9FEA-1BA37CD2DFBD}" dt="2021-12-05T06:58:36.476" v="30" actId="478"/>
          <ac:picMkLst>
            <pc:docMk/>
            <pc:sldMk cId="381498112" sldId="321"/>
            <ac:picMk id="38" creationId="{7E45AD70-6C6A-4037-83E7-586865443055}"/>
          </ac:picMkLst>
        </pc:picChg>
        <pc:picChg chg="add mod ord">
          <ac:chgData name="Michael Tan" userId="de52a073-d8e6-4e5e-bcc0-5ea38f982969" providerId="ADAL" clId="{4F25D7F0-40E0-41EB-9FEA-1BA37CD2DFBD}" dt="2021-12-05T07:01:42.041" v="163" actId="14100"/>
          <ac:picMkLst>
            <pc:docMk/>
            <pc:sldMk cId="381498112" sldId="321"/>
            <ac:picMk id="39" creationId="{EB431575-BA58-4055-A412-B3C3775ABC5E}"/>
          </ac:picMkLst>
        </pc:picChg>
        <pc:picChg chg="add mod ord">
          <ac:chgData name="Michael Tan" userId="de52a073-d8e6-4e5e-bcc0-5ea38f982969" providerId="ADAL" clId="{4F25D7F0-40E0-41EB-9FEA-1BA37CD2DFBD}" dt="2021-12-05T07:01:34.130" v="161" actId="14100"/>
          <ac:picMkLst>
            <pc:docMk/>
            <pc:sldMk cId="381498112" sldId="321"/>
            <ac:picMk id="40" creationId="{055BD8FF-E014-4328-A90A-E97F03F07DAD}"/>
          </ac:picMkLst>
        </pc:picChg>
        <pc:picChg chg="add mod">
          <ac:chgData name="Michael Tan" userId="de52a073-d8e6-4e5e-bcc0-5ea38f982969" providerId="ADAL" clId="{4F25D7F0-40E0-41EB-9FEA-1BA37CD2DFBD}" dt="2021-12-05T07:01:28.484" v="160" actId="1076"/>
          <ac:picMkLst>
            <pc:docMk/>
            <pc:sldMk cId="381498112" sldId="321"/>
            <ac:picMk id="41" creationId="{624041CF-B8F6-40DA-8B40-EDD7EE1902DB}"/>
          </ac:picMkLst>
        </pc:picChg>
        <pc:picChg chg="mod">
          <ac:chgData name="Michael Tan" userId="de52a073-d8e6-4e5e-bcc0-5ea38f982969" providerId="ADAL" clId="{4F25D7F0-40E0-41EB-9FEA-1BA37CD2DFBD}" dt="2021-12-05T07:05:16.302" v="281"/>
          <ac:picMkLst>
            <pc:docMk/>
            <pc:sldMk cId="381498112" sldId="321"/>
            <ac:picMk id="44" creationId="{B616E073-5B8B-409D-BC3F-0860F806ADDB}"/>
          </ac:picMkLst>
        </pc:picChg>
        <pc:picChg chg="mod">
          <ac:chgData name="Michael Tan" userId="de52a073-d8e6-4e5e-bcc0-5ea38f982969" providerId="ADAL" clId="{4F25D7F0-40E0-41EB-9FEA-1BA37CD2DFBD}" dt="2021-12-05T07:05:16.302" v="281"/>
          <ac:picMkLst>
            <pc:docMk/>
            <pc:sldMk cId="381498112" sldId="321"/>
            <ac:picMk id="45" creationId="{DF892EE6-A8BA-44DA-B83D-EAEE205CE282}"/>
          </ac:picMkLst>
        </pc:picChg>
      </pc:sldChg>
      <pc:sldChg chg="addSp delSp modSp add mod delAnim modAnim">
        <pc:chgData name="Michael Tan" userId="de52a073-d8e6-4e5e-bcc0-5ea38f982969" providerId="ADAL" clId="{4F25D7F0-40E0-41EB-9FEA-1BA37CD2DFBD}" dt="2021-12-05T09:01:30.119" v="322" actId="20577"/>
        <pc:sldMkLst>
          <pc:docMk/>
          <pc:sldMk cId="3944740371" sldId="322"/>
        </pc:sldMkLst>
        <pc:spChg chg="mod">
          <ac:chgData name="Michael Tan" userId="de52a073-d8e6-4e5e-bcc0-5ea38f982969" providerId="ADAL" clId="{4F25D7F0-40E0-41EB-9FEA-1BA37CD2DFBD}" dt="2021-12-05T09:01:11.142" v="309" actId="1076"/>
          <ac:spMkLst>
            <pc:docMk/>
            <pc:sldMk cId="3944740371" sldId="322"/>
            <ac:spMk id="2" creationId="{7BE05BAF-1C7E-4FF7-B3BC-20C1F9CAFDA9}"/>
          </ac:spMkLst>
        </pc:spChg>
        <pc:spChg chg="del mod">
          <ac:chgData name="Michael Tan" userId="de52a073-d8e6-4e5e-bcc0-5ea38f982969" providerId="ADAL" clId="{4F25D7F0-40E0-41EB-9FEA-1BA37CD2DFBD}" dt="2021-12-05T09:00:43.637" v="302" actId="478"/>
          <ac:spMkLst>
            <pc:docMk/>
            <pc:sldMk cId="3944740371" sldId="322"/>
            <ac:spMk id="9" creationId="{5885C9CA-CC65-4EBF-A0A7-88A3C11CA5C7}"/>
          </ac:spMkLst>
        </pc:spChg>
        <pc:spChg chg="mod">
          <ac:chgData name="Michael Tan" userId="de52a073-d8e6-4e5e-bcc0-5ea38f982969" providerId="ADAL" clId="{4F25D7F0-40E0-41EB-9FEA-1BA37CD2DFBD}" dt="2021-12-05T09:01:30.119" v="322" actId="20577"/>
          <ac:spMkLst>
            <pc:docMk/>
            <pc:sldMk cId="3944740371" sldId="322"/>
            <ac:spMk id="11" creationId="{41AE21A2-087A-4CA1-8314-A63061C803C6}"/>
          </ac:spMkLst>
        </pc:spChg>
        <pc:spChg chg="del">
          <ac:chgData name="Michael Tan" userId="de52a073-d8e6-4e5e-bcc0-5ea38f982969" providerId="ADAL" clId="{4F25D7F0-40E0-41EB-9FEA-1BA37CD2DFBD}" dt="2021-12-05T09:00:19.885" v="295" actId="478"/>
          <ac:spMkLst>
            <pc:docMk/>
            <pc:sldMk cId="3944740371" sldId="322"/>
            <ac:spMk id="12" creationId="{6D99B423-E2FE-48A6-90E1-9551A63DD1DC}"/>
          </ac:spMkLst>
        </pc:spChg>
        <pc:spChg chg="mod">
          <ac:chgData name="Michael Tan" userId="de52a073-d8e6-4e5e-bcc0-5ea38f982969" providerId="ADAL" clId="{4F25D7F0-40E0-41EB-9FEA-1BA37CD2DFBD}" dt="2021-12-05T09:01:08.253" v="308" actId="1076"/>
          <ac:spMkLst>
            <pc:docMk/>
            <pc:sldMk cId="3944740371" sldId="322"/>
            <ac:spMk id="18" creationId="{9261A500-F9E6-4AC7-A3F1-BA7FE84DC39F}"/>
          </ac:spMkLst>
        </pc:spChg>
        <pc:spChg chg="del mod">
          <ac:chgData name="Michael Tan" userId="de52a073-d8e6-4e5e-bcc0-5ea38f982969" providerId="ADAL" clId="{4F25D7F0-40E0-41EB-9FEA-1BA37CD2DFBD}" dt="2021-12-05T09:00:57.032" v="305" actId="478"/>
          <ac:spMkLst>
            <pc:docMk/>
            <pc:sldMk cId="3944740371" sldId="322"/>
            <ac:spMk id="21" creationId="{8EC80EF4-ADB4-4075-AE58-126F19C86902}"/>
          </ac:spMkLst>
        </pc:spChg>
        <pc:spChg chg="mod">
          <ac:chgData name="Michael Tan" userId="de52a073-d8e6-4e5e-bcc0-5ea38f982969" providerId="ADAL" clId="{4F25D7F0-40E0-41EB-9FEA-1BA37CD2DFBD}" dt="2021-12-05T09:00:38.086" v="300" actId="1076"/>
          <ac:spMkLst>
            <pc:docMk/>
            <pc:sldMk cId="3944740371" sldId="322"/>
            <ac:spMk id="42" creationId="{6F3EDF95-14D6-4D68-9DF1-DAE3C23A273C}"/>
          </ac:spMkLst>
        </pc:spChg>
        <pc:picChg chg="add mod ord">
          <ac:chgData name="Michael Tan" userId="de52a073-d8e6-4e5e-bcc0-5ea38f982969" providerId="ADAL" clId="{4F25D7F0-40E0-41EB-9FEA-1BA37CD2DFBD}" dt="2021-12-05T09:01:01.037" v="306" actId="14100"/>
          <ac:picMkLst>
            <pc:docMk/>
            <pc:sldMk cId="3944740371" sldId="322"/>
            <ac:picMk id="19" creationId="{73F037B4-97CC-4054-AE0C-62ACE8F6BF5B}"/>
          </ac:picMkLst>
        </pc:picChg>
        <pc:picChg chg="add mod ord">
          <ac:chgData name="Michael Tan" userId="de52a073-d8e6-4e5e-bcc0-5ea38f982969" providerId="ADAL" clId="{4F25D7F0-40E0-41EB-9FEA-1BA37CD2DFBD}" dt="2021-12-05T09:01:04.078" v="307" actId="1076"/>
          <ac:picMkLst>
            <pc:docMk/>
            <pc:sldMk cId="3944740371" sldId="322"/>
            <ac:picMk id="20" creationId="{7C61FD18-3730-4A69-BC8A-189423DB9AEA}"/>
          </ac:picMkLst>
        </pc:picChg>
        <pc:picChg chg="del">
          <ac:chgData name="Michael Tan" userId="de52a073-d8e6-4e5e-bcc0-5ea38f982969" providerId="ADAL" clId="{4F25D7F0-40E0-41EB-9FEA-1BA37CD2DFBD}" dt="2021-12-05T08:59:49.284" v="287" actId="478"/>
          <ac:picMkLst>
            <pc:docMk/>
            <pc:sldMk cId="3944740371" sldId="322"/>
            <ac:picMk id="39" creationId="{EB431575-BA58-4055-A412-B3C3775ABC5E}"/>
          </ac:picMkLst>
        </pc:picChg>
        <pc:picChg chg="del">
          <ac:chgData name="Michael Tan" userId="de52a073-d8e6-4e5e-bcc0-5ea38f982969" providerId="ADAL" clId="{4F25D7F0-40E0-41EB-9FEA-1BA37CD2DFBD}" dt="2021-12-05T09:00:02.539" v="292" actId="478"/>
          <ac:picMkLst>
            <pc:docMk/>
            <pc:sldMk cId="3944740371" sldId="322"/>
            <ac:picMk id="40" creationId="{055BD8FF-E014-4328-A90A-E97F03F07DAD}"/>
          </ac:picMkLst>
        </pc:picChg>
        <pc:picChg chg="del">
          <ac:chgData name="Michael Tan" userId="de52a073-d8e6-4e5e-bcc0-5ea38f982969" providerId="ADAL" clId="{4F25D7F0-40E0-41EB-9FEA-1BA37CD2DFBD}" dt="2021-12-05T09:00:00.205" v="291" actId="478"/>
          <ac:picMkLst>
            <pc:docMk/>
            <pc:sldMk cId="3944740371" sldId="322"/>
            <ac:picMk id="41" creationId="{624041CF-B8F6-40DA-8B40-EDD7EE1902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3CFC-F22D-4273-8C29-B0F7CDF3D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E2F6F-755B-406B-AC66-8C8E77D1C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A555E-93C8-4BAF-A335-9AD0A054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056C4-7EE2-4EC8-8F59-E5C10DF5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81B46-5D34-452B-84C3-3E5CDB1D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7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1BCA-C707-4402-ACA3-29302C25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B937A-B574-428B-ADB7-4389F0E8C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AEBD3-6468-4AB6-A943-46301065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03305-FF07-425A-BC9C-B019B6A3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F2A32-B2D6-48A2-9B2C-771B73C3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0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8C354-F44B-4FCA-B853-93729B9E7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FFB89-06A5-4B13-9EFC-CB6E3D17A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8B4A8-D8B8-4730-B1D2-03302569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1A2D6-B259-4C5E-97DB-B5B10874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C0860-2B77-4AF0-89DD-45EA8105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3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D4AE-04E3-4527-B709-239B17A9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5B40-0EF0-4418-9804-34618B298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9E045-215D-40DF-B5BA-E9FAB94C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EA2B8-4DAB-4B19-A5E7-396DD4D4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B124B-FAC7-4131-9F53-8C58E0E3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0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98A3-FB8D-4957-9587-9B13EDD5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F24DC-005E-4A46-88D4-3ED606F4A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EEB48-CEB8-426D-A490-2A8434F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856A-2FD5-45C2-B1D9-EDE4B739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7EDD8-D6A0-48F5-84F5-0B362098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9C08-5DB4-4CBB-93EF-9370F980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EB19-8DDE-436D-8064-D2EDDF40C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7ABDA-18E9-4FE2-AB5C-A0B7E1AA2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C4B71-A2C7-4E95-A44E-07DC6F00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E627A-2BDE-4EA6-B739-BC731F55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8CB24-52EF-4889-948D-A13F8984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B3D5-DC06-41DD-BA2D-8BECD21E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71F4D-DF21-4568-A4E6-C23CC4E57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E22D2-54D2-40A1-9E0B-0DB9E81FF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3CC60-3427-4D1B-B5E7-70E70DFE4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90445-D1B5-4FD9-B6C1-E495E82ED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CB31C6-1AA8-4FA6-BA4B-2B8CBBCB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7919F-1B6A-425A-81EB-6834D766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28056-56DF-423F-A703-3CD3815D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6E6C-55F3-4A2A-9D04-0894B1D3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27609-7CFE-4803-B3C1-8091FB74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6635F-E1F5-42FE-A7D7-3DB1EA97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8ECA4-F4C8-4EEF-9C81-23C57921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FC3FB-FD1F-4198-B709-FEA9DC85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F4103-65D5-4664-B986-68708BEF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7F272-3CB7-4B95-80EC-95B69FBE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380A-64AC-46E8-B6A9-38DEADBD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0722C-7926-418F-BDB5-8BB22877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7B7A7-30DF-4967-8D2D-AB11580B9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CE997-6022-4B40-A301-FC6CE61C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10261-386E-442A-89C0-FF26F774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2FCD4-D1F7-4630-9628-E72056AB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6B72-B5DE-4459-9B12-DDD7B090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51E438-87AD-4519-9BD6-140982844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8FBF0-5E5F-4F12-9F61-81169DD78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A756F-536B-48A2-9FF6-FB49270A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70C73-1374-4B10-B60B-0E98D104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133F2-FD43-4801-9FD9-6D9989B3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31B42-6057-4372-8457-9C8CD19F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FD49F-151D-4455-BAA6-9CC842AB0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8E92F-07D3-4160-9573-A7B07B5A4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0034-424A-4CAF-9C50-998D454CBBE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CA619-835C-4181-ABCD-FD5469E92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024E7-0154-4615-860F-C09EEDE08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590C-C7DB-41AA-A153-AFF3CB3A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5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ECE91E-1064-46CE-8DD6-F9CDA32BF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7" r="2" b="1057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89AE1-9B73-4ABA-9CB2-BBCA95B60BAA}"/>
              </a:ext>
            </a:extLst>
          </p:cNvPr>
          <p:cNvSpPr txBox="1"/>
          <p:nvPr/>
        </p:nvSpPr>
        <p:spPr>
          <a:xfrm>
            <a:off x="4789762" y="17922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u="sng" dirty="0"/>
              <a:t>Summary of our daily Rec Games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Day 1	:    Tender Loving Guidance.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Day 2	:    4Give Buckets.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Day 3	:    </a:t>
            </a:r>
            <a:r>
              <a:rPr lang="en-US" sz="2800" dirty="0" err="1"/>
              <a:t>BEANing</a:t>
            </a:r>
            <a:r>
              <a:rPr lang="en-US" sz="2800" dirty="0"/>
              <a:t> Worthy.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Day 4	:    Levitation Ball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Day 5	:    Tower of Life.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4144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DF4A1B-4D81-44CF-933E-DB2D44BA1C62}"/>
              </a:ext>
            </a:extLst>
          </p:cNvPr>
          <p:cNvSpPr/>
          <p:nvPr/>
        </p:nvSpPr>
        <p:spPr>
          <a:xfrm>
            <a:off x="981074" y="1614785"/>
            <a:ext cx="1067752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Day </a:t>
            </a:r>
            <a:r>
              <a:rPr lang="en-US" sz="72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r>
              <a:rPr lang="en-US" sz="72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Rec Game</a:t>
            </a:r>
          </a:p>
          <a:p>
            <a:pPr algn="ctr"/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Levitation Ball!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83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55BD8FF-E014-4328-A90A-E97F03F07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696" y="94284"/>
            <a:ext cx="2802858" cy="37449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431575-BA58-4055-A412-B3C3775AB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830" y="101949"/>
            <a:ext cx="2801636" cy="3743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85C9CA-CC65-4EBF-A0A7-88A3C11CA5C7}"/>
              </a:ext>
            </a:extLst>
          </p:cNvPr>
          <p:cNvSpPr txBox="1"/>
          <p:nvPr/>
        </p:nvSpPr>
        <p:spPr>
          <a:xfrm>
            <a:off x="5821417" y="172391"/>
            <a:ext cx="2643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the ping pong into the big container as shown.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F5733-1405-41BC-98A8-B93ACDB671BF}"/>
              </a:ext>
            </a:extLst>
          </p:cNvPr>
          <p:cNvSpPr txBox="1"/>
          <p:nvPr/>
        </p:nvSpPr>
        <p:spPr>
          <a:xfrm>
            <a:off x="196019" y="2668989"/>
            <a:ext cx="2454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For Pre School, Std 1 &amp; 2 Children</a:t>
            </a:r>
          </a:p>
          <a:p>
            <a:endParaRPr lang="en-US" dirty="0"/>
          </a:p>
          <a:p>
            <a:r>
              <a:rPr lang="en-US" dirty="0"/>
              <a:t>Pls ask for help from parents, siblings, to set up the props for the game.</a:t>
            </a:r>
          </a:p>
          <a:p>
            <a:endParaRPr lang="en-US" dirty="0"/>
          </a:p>
          <a:p>
            <a:r>
              <a:rPr lang="en-US" dirty="0"/>
              <a:t>Pls setup your props such that your camera can view you playing the game during the Zoom session.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E21A2-087A-4CA1-8314-A63061C803C6}"/>
              </a:ext>
            </a:extLst>
          </p:cNvPr>
          <p:cNvSpPr txBox="1"/>
          <p:nvPr/>
        </p:nvSpPr>
        <p:spPr>
          <a:xfrm>
            <a:off x="3050037" y="210060"/>
            <a:ext cx="234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open small container on the table.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99B423-E2FE-48A6-90E1-9551A63DD1DC}"/>
              </a:ext>
            </a:extLst>
          </p:cNvPr>
          <p:cNvSpPr txBox="1"/>
          <p:nvPr/>
        </p:nvSpPr>
        <p:spPr>
          <a:xfrm>
            <a:off x="9108397" y="264724"/>
            <a:ext cx="258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two straws as shown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E05BAF-1C7E-4FF7-B3BC-20C1F9CAFDA9}"/>
              </a:ext>
            </a:extLst>
          </p:cNvPr>
          <p:cNvSpPr/>
          <p:nvPr/>
        </p:nvSpPr>
        <p:spPr>
          <a:xfrm>
            <a:off x="2896642" y="3316010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61A500-F9E6-4AC7-A3F1-BA7FE84DC39F}"/>
              </a:ext>
            </a:extLst>
          </p:cNvPr>
          <p:cNvSpPr/>
          <p:nvPr/>
        </p:nvSpPr>
        <p:spPr>
          <a:xfrm>
            <a:off x="5741037" y="3316010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2</a:t>
            </a:r>
          </a:p>
        </p:txBody>
      </p:sp>
      <p:pic>
        <p:nvPicPr>
          <p:cNvPr id="41" name="VBS Day 4 Rec Game Levitation Easy">
            <a:hlinkClick r:id="" action="ppaction://media"/>
            <a:extLst>
              <a:ext uri="{FF2B5EF4-FFF2-40B4-BE49-F238E27FC236}">
                <a16:creationId xmlns:a16="http://schemas.microsoft.com/office/drawing/2014/main" id="{624041CF-B8F6-40DA-8B40-EDD7EE1902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431" y="106105"/>
            <a:ext cx="3477261" cy="614316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EC80EF4-ADB4-4075-AE58-126F19C86902}"/>
              </a:ext>
            </a:extLst>
          </p:cNvPr>
          <p:cNvSpPr/>
          <p:nvPr/>
        </p:nvSpPr>
        <p:spPr>
          <a:xfrm>
            <a:off x="7351301" y="5687971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3EDF95-14D6-4D68-9DF1-DAE3C23A273C}"/>
              </a:ext>
            </a:extLst>
          </p:cNvPr>
          <p:cNvSpPr txBox="1"/>
          <p:nvPr/>
        </p:nvSpPr>
        <p:spPr>
          <a:xfrm>
            <a:off x="8585431" y="118842"/>
            <a:ext cx="2092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Spin the container with the ping pong inside and transfer it into the small container as shown.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034742F-D0F4-41E1-9410-46B7CCEB9946}"/>
              </a:ext>
            </a:extLst>
          </p:cNvPr>
          <p:cNvGrpSpPr/>
          <p:nvPr/>
        </p:nvGrpSpPr>
        <p:grpSpPr>
          <a:xfrm>
            <a:off x="82753" y="0"/>
            <a:ext cx="2362409" cy="2514951"/>
            <a:chOff x="82753" y="0"/>
            <a:chExt cx="2362409" cy="251495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616E073-5B8B-409D-BC3F-0860F806A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3379" y="202511"/>
              <a:ext cx="1991783" cy="188639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F892EE6-A8BA-44DA-B83D-EAEE205CE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753" y="0"/>
              <a:ext cx="2343477" cy="2514951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BF7A13B-E5D2-4776-BA50-3A232874FBE8}"/>
                </a:ext>
              </a:extLst>
            </p:cNvPr>
            <p:cNvSpPr/>
            <p:nvPr/>
          </p:nvSpPr>
          <p:spPr>
            <a:xfrm>
              <a:off x="1612610" y="1359673"/>
              <a:ext cx="374394" cy="729236"/>
            </a:xfrm>
            <a:prstGeom prst="rect">
              <a:avLst/>
            </a:prstGeom>
            <a:solidFill>
              <a:srgbClr val="FFCA73"/>
            </a:solidFill>
            <a:ln>
              <a:solidFill>
                <a:srgbClr val="FCCD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78081D7-7881-471A-A5E2-02CF5E5901AD}"/>
                </a:ext>
              </a:extLst>
            </p:cNvPr>
            <p:cNvSpPr/>
            <p:nvPr/>
          </p:nvSpPr>
          <p:spPr>
            <a:xfrm>
              <a:off x="1514448" y="1101601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72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VSB Day 4 Rec Game Levitation ball">
            <a:hlinkClick r:id="" action="ppaction://media"/>
            <a:extLst>
              <a:ext uri="{FF2B5EF4-FFF2-40B4-BE49-F238E27FC236}">
                <a16:creationId xmlns:a16="http://schemas.microsoft.com/office/drawing/2014/main" id="{7C61FD18-3730-4A69-BC8A-189423DB9A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5241" y="0"/>
            <a:ext cx="4400234" cy="6768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F037B4-97CC-4054-AE0C-62ACE8F6B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474" y="118842"/>
            <a:ext cx="3371647" cy="45049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FF5733-1405-41BC-98A8-B93ACDB671BF}"/>
              </a:ext>
            </a:extLst>
          </p:cNvPr>
          <p:cNvSpPr txBox="1"/>
          <p:nvPr/>
        </p:nvSpPr>
        <p:spPr>
          <a:xfrm>
            <a:off x="196019" y="2668989"/>
            <a:ext cx="2454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For Pre School, Std 1 &amp; 2 Children</a:t>
            </a:r>
          </a:p>
          <a:p>
            <a:endParaRPr lang="en-US" dirty="0"/>
          </a:p>
          <a:p>
            <a:r>
              <a:rPr lang="en-US" dirty="0"/>
              <a:t>Pls ask for help from parents, siblings, to set up the props for the game.</a:t>
            </a:r>
          </a:p>
          <a:p>
            <a:endParaRPr lang="en-US" dirty="0"/>
          </a:p>
          <a:p>
            <a:r>
              <a:rPr lang="en-US" dirty="0"/>
              <a:t>Pls setup your props such that your camera can view you playing the game during the Zoom session.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E21A2-087A-4CA1-8314-A63061C803C6}"/>
              </a:ext>
            </a:extLst>
          </p:cNvPr>
          <p:cNvSpPr txBox="1"/>
          <p:nvPr/>
        </p:nvSpPr>
        <p:spPr>
          <a:xfrm>
            <a:off x="3878173" y="202511"/>
            <a:ext cx="2343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ping pong on small container on the table.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E05BAF-1C7E-4FF7-B3BC-20C1F9CAFDA9}"/>
              </a:ext>
            </a:extLst>
          </p:cNvPr>
          <p:cNvSpPr/>
          <p:nvPr/>
        </p:nvSpPr>
        <p:spPr>
          <a:xfrm>
            <a:off x="3050037" y="3992428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61A500-F9E6-4AC7-A3F1-BA7FE84DC39F}"/>
              </a:ext>
            </a:extLst>
          </p:cNvPr>
          <p:cNvSpPr/>
          <p:nvPr/>
        </p:nvSpPr>
        <p:spPr>
          <a:xfrm>
            <a:off x="7164395" y="5669377"/>
            <a:ext cx="1113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Step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3EDF95-14D6-4D68-9DF1-DAE3C23A273C}"/>
              </a:ext>
            </a:extLst>
          </p:cNvPr>
          <p:cNvSpPr txBox="1"/>
          <p:nvPr/>
        </p:nvSpPr>
        <p:spPr>
          <a:xfrm>
            <a:off x="9245525" y="605981"/>
            <a:ext cx="2092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Spin the container with the ping pong inside and transfer it into the small container as shown.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034742F-D0F4-41E1-9410-46B7CCEB9946}"/>
              </a:ext>
            </a:extLst>
          </p:cNvPr>
          <p:cNvGrpSpPr/>
          <p:nvPr/>
        </p:nvGrpSpPr>
        <p:grpSpPr>
          <a:xfrm>
            <a:off x="82753" y="0"/>
            <a:ext cx="2362409" cy="2514951"/>
            <a:chOff x="82753" y="0"/>
            <a:chExt cx="2362409" cy="251495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616E073-5B8B-409D-BC3F-0860F806A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3379" y="202511"/>
              <a:ext cx="1991783" cy="188639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F892EE6-A8BA-44DA-B83D-EAEE205CE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753" y="0"/>
              <a:ext cx="2343477" cy="2514951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BF7A13B-E5D2-4776-BA50-3A232874FBE8}"/>
                </a:ext>
              </a:extLst>
            </p:cNvPr>
            <p:cNvSpPr/>
            <p:nvPr/>
          </p:nvSpPr>
          <p:spPr>
            <a:xfrm>
              <a:off x="1612610" y="1359673"/>
              <a:ext cx="374394" cy="729236"/>
            </a:xfrm>
            <a:prstGeom prst="rect">
              <a:avLst/>
            </a:prstGeom>
            <a:solidFill>
              <a:srgbClr val="FFCA73"/>
            </a:solidFill>
            <a:ln>
              <a:solidFill>
                <a:srgbClr val="FCCD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78081D7-7881-471A-A5E2-02CF5E5901AD}"/>
                </a:ext>
              </a:extLst>
            </p:cNvPr>
            <p:cNvSpPr/>
            <p:nvPr/>
          </p:nvSpPr>
          <p:spPr>
            <a:xfrm>
              <a:off x="1514448" y="1101601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72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7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225</Words>
  <Application>Microsoft Office PowerPoint</Application>
  <PresentationFormat>Widescreen</PresentationFormat>
  <Paragraphs>33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Tan</dc:creator>
  <cp:lastModifiedBy>Michael Tan</cp:lastModifiedBy>
  <cp:revision>9</cp:revision>
  <dcterms:created xsi:type="dcterms:W3CDTF">2021-12-05T03:22:46Z</dcterms:created>
  <dcterms:modified xsi:type="dcterms:W3CDTF">2021-12-05T11:05:29Z</dcterms:modified>
</cp:coreProperties>
</file>